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5" r:id="rId2"/>
  </p:sldMasterIdLst>
  <p:notesMasterIdLst>
    <p:notesMasterId r:id="rId17"/>
  </p:notesMasterIdLst>
  <p:sldIdLst>
    <p:sldId id="2134960725" r:id="rId3"/>
    <p:sldId id="2134960736" r:id="rId4"/>
    <p:sldId id="2134960742" r:id="rId5"/>
    <p:sldId id="2134960743" r:id="rId6"/>
    <p:sldId id="2134960747" r:id="rId7"/>
    <p:sldId id="2134960744" r:id="rId8"/>
    <p:sldId id="2134960745" r:id="rId9"/>
    <p:sldId id="2134960746" r:id="rId10"/>
    <p:sldId id="2134960748" r:id="rId11"/>
    <p:sldId id="2134960749" r:id="rId12"/>
    <p:sldId id="2134960750" r:id="rId13"/>
    <p:sldId id="2134960751" r:id="rId14"/>
    <p:sldId id="2134960752" r:id="rId15"/>
    <p:sldId id="2134960741" r:id="rId16"/>
  </p:sldIdLst>
  <p:sldSz cx="12192000" cy="6858000"/>
  <p:notesSz cx="6954838" cy="11984038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F9000"/>
    <a:srgbClr val="3E3983"/>
    <a:srgbClr val="1A046C"/>
    <a:srgbClr val="101BF4"/>
    <a:srgbClr val="1800C6"/>
    <a:srgbClr val="A4391C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D0DC6C-3A77-417E-B71F-78D414700FFE}" v="5" dt="2025-03-09T15:33:3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2" autoAdjust="0"/>
    <p:restoredTop sz="94430" autoAdjust="0"/>
  </p:normalViewPr>
  <p:slideViewPr>
    <p:cSldViewPr snapToGrid="0">
      <p:cViewPr varScale="1">
        <p:scale>
          <a:sx n="102" d="100"/>
          <a:sy n="102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601283"/>
          </a:xfrm>
          <a:prstGeom prst="rect">
            <a:avLst/>
          </a:prstGeom>
        </p:spPr>
        <p:txBody>
          <a:bodyPr vert="horz" lIns="108219" tIns="54110" rIns="108219" bIns="54110" rtlCol="0"/>
          <a:lstStyle>
            <a:lvl1pPr algn="l">
              <a:defRPr sz="1400"/>
            </a:lvl1pPr>
          </a:lstStyle>
          <a:p>
            <a:endParaRPr lang="es-PA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601283"/>
          </a:xfrm>
          <a:prstGeom prst="rect">
            <a:avLst/>
          </a:prstGeom>
        </p:spPr>
        <p:txBody>
          <a:bodyPr vert="horz" lIns="108219" tIns="54110" rIns="108219" bIns="54110" rtlCol="0"/>
          <a:lstStyle>
            <a:lvl1pPr algn="r">
              <a:defRPr sz="1400"/>
            </a:lvl1pPr>
          </a:lstStyle>
          <a:p>
            <a:fld id="{1FA4689A-B111-438A-B72A-EFA3CE80D3AD}" type="datetimeFigureOut">
              <a:rPr lang="es-PA" smtClean="0"/>
              <a:t>03/28/2025</a:t>
            </a:fld>
            <a:endParaRPr lang="es-PA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15888" y="1498600"/>
            <a:ext cx="7186613" cy="40433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8219" tIns="54110" rIns="108219" bIns="54110" rtlCol="0" anchor="ctr"/>
          <a:lstStyle/>
          <a:p>
            <a:endParaRPr lang="es-PA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95484" y="5767318"/>
            <a:ext cx="5563870" cy="4718715"/>
          </a:xfrm>
          <a:prstGeom prst="rect">
            <a:avLst/>
          </a:prstGeom>
        </p:spPr>
        <p:txBody>
          <a:bodyPr vert="horz" lIns="108219" tIns="54110" rIns="108219" bIns="5411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1382757"/>
            <a:ext cx="3013763" cy="601282"/>
          </a:xfrm>
          <a:prstGeom prst="rect">
            <a:avLst/>
          </a:prstGeom>
        </p:spPr>
        <p:txBody>
          <a:bodyPr vert="horz" lIns="108219" tIns="54110" rIns="108219" bIns="54110" rtlCol="0" anchor="b"/>
          <a:lstStyle>
            <a:lvl1pPr algn="l">
              <a:defRPr sz="1400"/>
            </a:lvl1pPr>
          </a:lstStyle>
          <a:p>
            <a:endParaRPr lang="es-P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39466" y="11382757"/>
            <a:ext cx="3013763" cy="601282"/>
          </a:xfrm>
          <a:prstGeom prst="rect">
            <a:avLst/>
          </a:prstGeom>
        </p:spPr>
        <p:txBody>
          <a:bodyPr vert="horz" lIns="108219" tIns="54110" rIns="108219" bIns="54110" rtlCol="0" anchor="b"/>
          <a:lstStyle>
            <a:lvl1pPr algn="r">
              <a:defRPr sz="1400"/>
            </a:lvl1pPr>
          </a:lstStyle>
          <a:p>
            <a:fld id="{4519E3D2-47C4-435C-9B6F-EF07B782DA2F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9491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DF2F7-3CCB-D228-D974-DE7A52FF2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D189CB4-0706-A115-0C99-DFC3A119F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0B18C6-9B9A-BB37-5ADD-2F32179AA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EF2D01-0ED5-ED34-76F3-BB2552EA1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11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69CCB-701D-2AA8-4DE1-38216966E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848A0B-9AEB-58AF-9692-44B3E2CD6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ABC6EFC-576C-3B85-0CEB-EEC696B0C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993D75-5E29-5157-40C3-ED6E23C17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389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FBDD-3DEC-8A03-B340-BCBAE9D8A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0D4420-01AA-2E11-1580-61BE27E94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6020DF2-F676-F642-7102-0BEDF51B7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C0BD7B-A97A-C305-7CF3-37140E3FA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260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0EB7D-61D2-4983-1498-E2082CD9F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024EA2A-A085-66B6-FD8B-1390E9352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9B913C7-81BA-116B-7359-CF203CE46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87BD37-FAF0-F9B5-10DA-9CE8700C6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13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188DA-4A9A-55D9-407B-3406F83D1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9AE8616-8E33-FC94-FC6B-662F5B4D0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4DEA4A-E1CE-4F9E-64F7-43B62655C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BCF49C-1F86-61EE-37B9-EC7A331EF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940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8A33E-C072-CF63-CD10-8600A67D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98724C1-4595-4431-209B-1725B1FD0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EC9CDE-8CC1-CBC9-9B98-38F7260F2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695BB9-3670-6D29-91A9-29F68B53C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662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55957-D827-BFE9-DFB0-9787BE4CB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8A31EB-43FB-AC60-13AF-61BF1B4A7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F00F00C-6561-9E0E-D04C-18815C10C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540157-6099-18E8-6455-3D84AA3E0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39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83772-E7A6-557F-68F2-FFF8A4C49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5A12AA2-75FD-4885-6FEC-A59A8F604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0CC7BA4-B83D-E8D1-4B00-65EBB9A0C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D7D392-BB64-80DC-608F-64451C75A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0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3BBD4-4AB4-3F6A-BF94-3067ABCE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0F51EE7-DB6E-2B49-2B72-9243F4E88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2D15460-8DE4-FF36-9DA1-C2E76A1D1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F56931-A220-E013-9DA0-876E3FF9E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227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54F31-5B80-DADB-9788-2B643C1E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ECB7953-4D58-A8B3-7CD1-BCBDD0408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D59FC59-55F5-2EE5-ADE9-1423E8BC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0BC4EA-E4F6-D4B7-03E4-E6C099F78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419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32E01-E5DB-856E-85D5-6A07F95E7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5210ED3-9257-ECFB-5509-CDA0887A9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E84812B-38A7-146A-4778-79BA0131E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43CEF2-2128-0107-8E62-B26F059D2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72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91AEA-4AF5-C95B-DD8B-62D90271F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49250C1-B79E-ECE1-838E-351072E12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8E564D-CE08-097E-6CC4-E777AB780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384EE4-EAAE-D952-4E92-541636ABD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258F2-B61E-4E0A-A61D-E8AD213C2AB7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54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úmero de diapositiva">
            <a:extLst>
              <a:ext uri="{FF2B5EF4-FFF2-40B4-BE49-F238E27FC236}">
                <a16:creationId xmlns:a16="http://schemas.microsoft.com/office/drawing/2014/main" id="{CA87AC4F-8358-421A-913C-EBC2FF986EC3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65DE6-38C8-4EB5-A51A-76A5B138B7E6}" type="slidenum">
              <a:rPr lang="es-PA" altLang="es-PA"/>
              <a:pPr>
                <a:defRPr/>
              </a:pPr>
              <a:t>‹Nº›</a:t>
            </a:fld>
            <a:endParaRPr lang="es-PA" altLang="es-PA"/>
          </a:p>
        </p:txBody>
      </p:sp>
    </p:spTree>
    <p:extLst>
      <p:ext uri="{BB962C8B-B14F-4D97-AF65-F5344CB8AC3E}">
        <p14:creationId xmlns:p14="http://schemas.microsoft.com/office/powerpoint/2010/main" val="36086663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s sli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7947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Images &amp; Contents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2"/>
          <p:cNvSpPr>
            <a:spLocks noGrp="1"/>
          </p:cNvSpPr>
          <p:nvPr>
            <p:ph type="pic" idx="21"/>
          </p:nvPr>
        </p:nvSpPr>
        <p:spPr>
          <a:xfrm>
            <a:off x="5807967" y="0"/>
            <a:ext cx="6384033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466226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Contents sli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26"/>
          <p:cNvGrpSpPr/>
          <p:nvPr/>
        </p:nvGrpSpPr>
        <p:grpSpPr>
          <a:xfrm>
            <a:off x="777176" y="1999907"/>
            <a:ext cx="2218573" cy="3900134"/>
            <a:chOff x="0" y="0"/>
            <a:chExt cx="2218571" cy="3900132"/>
          </a:xfrm>
        </p:grpSpPr>
        <p:grpSp>
          <p:nvGrpSpPr>
            <p:cNvPr id="81" name="Group 3"/>
            <p:cNvGrpSpPr/>
            <p:nvPr/>
          </p:nvGrpSpPr>
          <p:grpSpPr>
            <a:xfrm>
              <a:off x="0" y="0"/>
              <a:ext cx="2218572" cy="3900133"/>
              <a:chOff x="0" y="0"/>
              <a:chExt cx="2218571" cy="3900132"/>
            </a:xfrm>
          </p:grpSpPr>
          <p:sp>
            <p:nvSpPr>
              <p:cNvPr id="76" name="Rounded Rectangle 4"/>
              <p:cNvSpPr/>
              <p:nvPr/>
            </p:nvSpPr>
            <p:spPr>
              <a:xfrm>
                <a:off x="0" y="0"/>
                <a:ext cx="2218572" cy="3900133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" name="Rectangle 5"/>
              <p:cNvSpPr/>
              <p:nvPr/>
            </p:nvSpPr>
            <p:spPr>
              <a:xfrm>
                <a:off x="980875" y="200297"/>
                <a:ext cx="226816" cy="34140"/>
              </a:xfrm>
              <a:prstGeom prst="rect">
                <a:avLst/>
              </a:prstGeom>
              <a:solidFill>
                <a:srgbClr val="B0B0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80" name="Group 6"/>
              <p:cNvGrpSpPr/>
              <p:nvPr/>
            </p:nvGrpSpPr>
            <p:grpSpPr>
              <a:xfrm>
                <a:off x="1010048" y="3574756"/>
                <a:ext cx="222557" cy="210669"/>
                <a:chOff x="0" y="0"/>
                <a:chExt cx="222556" cy="210668"/>
              </a:xfrm>
            </p:grpSpPr>
            <p:sp>
              <p:nvSpPr>
                <p:cNvPr id="78" name="Oval 7"/>
                <p:cNvSpPr/>
                <p:nvPr/>
              </p:nvSpPr>
              <p:spPr>
                <a:xfrm>
                  <a:off x="-1" y="-1"/>
                  <a:ext cx="222558" cy="2106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808080"/>
                    </a:gs>
                    <a:gs pos="100000">
                      <a:srgbClr val="BFBFBF"/>
                    </a:gs>
                  </a:gsLst>
                  <a:lin ang="10800000" scaled="0"/>
                </a:gradFill>
                <a:ln w="3175" cap="flat">
                  <a:solidFill>
                    <a:srgbClr val="26262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9" name="Rounded Rectangle 8"/>
                <p:cNvSpPr/>
                <p:nvPr/>
              </p:nvSpPr>
              <p:spPr>
                <a:xfrm>
                  <a:off x="60380" y="56803"/>
                  <a:ext cx="101793" cy="970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37373"/>
                </a:solidFill>
                <a:ln w="6350" cap="flat">
                  <a:solidFill>
                    <a:srgbClr val="B0B0B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  <p:grpSp>
          <p:nvGrpSpPr>
            <p:cNvPr id="84" name="Picture Placeholder 2"/>
            <p:cNvGrpSpPr/>
            <p:nvPr/>
          </p:nvGrpSpPr>
          <p:grpSpPr>
            <a:xfrm>
              <a:off x="163130" y="416640"/>
              <a:ext cx="1892312" cy="3066849"/>
              <a:chOff x="0" y="0"/>
              <a:chExt cx="1892311" cy="3066848"/>
            </a:xfrm>
          </p:grpSpPr>
          <p:sp>
            <p:nvSpPr>
              <p:cNvPr id="82" name="Rectangle"/>
              <p:cNvSpPr/>
              <p:nvPr/>
            </p:nvSpPr>
            <p:spPr>
              <a:xfrm>
                <a:off x="-1" y="-1"/>
                <a:ext cx="1892313" cy="3066850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defRPr sz="1200">
                    <a:solidFill>
                      <a:srgbClr val="40404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" name="Your Picture Here"/>
              <p:cNvSpPr txBox="1"/>
              <p:nvPr/>
            </p:nvSpPr>
            <p:spPr>
              <a:xfrm>
                <a:off x="45719" y="1401296"/>
                <a:ext cx="1800873" cy="264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1000"/>
                  </a:spcBef>
                  <a:defRPr sz="1200">
                    <a:solidFill>
                      <a:srgbClr val="40404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Your Picture Here</a:t>
                </a:r>
              </a:p>
            </p:txBody>
          </p:sp>
        </p:grpSp>
      </p:grpSp>
      <p:sp>
        <p:nvSpPr>
          <p:cNvPr id="86" name="그림 개체 틀 2"/>
          <p:cNvSpPr>
            <a:spLocks noGrp="1"/>
          </p:cNvSpPr>
          <p:nvPr>
            <p:ph type="pic" sz="quarter" idx="21"/>
          </p:nvPr>
        </p:nvSpPr>
        <p:spPr>
          <a:xfrm>
            <a:off x="896288" y="2389286"/>
            <a:ext cx="2003665" cy="309411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528" y="339509"/>
            <a:ext cx="11573198" cy="724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1550" indent="-51435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31619" indent="-617219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4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BASIC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94" name="Group 6"/>
          <p:cNvGrpSpPr/>
          <p:nvPr/>
        </p:nvGrpSpPr>
        <p:grpSpPr>
          <a:xfrm>
            <a:off x="5506475" y="1107214"/>
            <a:ext cx="1184911" cy="137161"/>
            <a:chOff x="0" y="0"/>
            <a:chExt cx="1184909" cy="137160"/>
          </a:xfrm>
        </p:grpSpPr>
        <p:sp>
          <p:nvSpPr>
            <p:cNvPr id="88" name="Rectangle 7"/>
            <p:cNvSpPr/>
            <p:nvPr/>
          </p:nvSpPr>
          <p:spPr>
            <a:xfrm>
              <a:off x="0" y="-1"/>
              <a:ext cx="137161" cy="1371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Rectangle 8"/>
            <p:cNvSpPr/>
            <p:nvPr/>
          </p:nvSpPr>
          <p:spPr>
            <a:xfrm>
              <a:off x="209550" y="-1"/>
              <a:ext cx="137161" cy="1371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Rectangle 9"/>
            <p:cNvSpPr/>
            <p:nvPr/>
          </p:nvSpPr>
          <p:spPr>
            <a:xfrm>
              <a:off x="419100" y="-1"/>
              <a:ext cx="137161" cy="1371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" name="Rectangle 10"/>
            <p:cNvSpPr/>
            <p:nvPr/>
          </p:nvSpPr>
          <p:spPr>
            <a:xfrm>
              <a:off x="628650" y="-1"/>
              <a:ext cx="137161" cy="13716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" name="Rectangle 11"/>
            <p:cNvSpPr/>
            <p:nvPr/>
          </p:nvSpPr>
          <p:spPr>
            <a:xfrm>
              <a:off x="838200" y="-1"/>
              <a:ext cx="137161" cy="13716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Rectangle 12"/>
            <p:cNvSpPr/>
            <p:nvPr/>
          </p:nvSpPr>
          <p:spPr>
            <a:xfrm>
              <a:off x="1047750" y="-1"/>
              <a:ext cx="137161" cy="13716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753255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Contents sli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aphic 14"/>
          <p:cNvGrpSpPr/>
          <p:nvPr/>
        </p:nvGrpSpPr>
        <p:grpSpPr>
          <a:xfrm>
            <a:off x="737070" y="1648969"/>
            <a:ext cx="3999277" cy="3142776"/>
            <a:chOff x="0" y="0"/>
            <a:chExt cx="3999276" cy="3142775"/>
          </a:xfrm>
        </p:grpSpPr>
        <p:sp>
          <p:nvSpPr>
            <p:cNvPr id="102" name="Freeform: Shape 2"/>
            <p:cNvSpPr/>
            <p:nvPr/>
          </p:nvSpPr>
          <p:spPr>
            <a:xfrm>
              <a:off x="1395706" y="2707726"/>
              <a:ext cx="1173031" cy="43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52" h="21600" extrusionOk="0">
                  <a:moveTo>
                    <a:pt x="16647" y="13613"/>
                  </a:moveTo>
                  <a:cubicBezTo>
                    <a:pt x="15328" y="9337"/>
                    <a:pt x="15292" y="0"/>
                    <a:pt x="15292" y="0"/>
                  </a:cubicBezTo>
                  <a:lnTo>
                    <a:pt x="3138" y="0"/>
                  </a:lnTo>
                  <a:cubicBezTo>
                    <a:pt x="3138" y="0"/>
                    <a:pt x="3102" y="9225"/>
                    <a:pt x="1783" y="13613"/>
                  </a:cubicBezTo>
                  <a:cubicBezTo>
                    <a:pt x="465" y="17888"/>
                    <a:pt x="-1567" y="21600"/>
                    <a:pt x="1997" y="21600"/>
                  </a:cubicBezTo>
                  <a:cubicBezTo>
                    <a:pt x="4849" y="21600"/>
                    <a:pt x="7914" y="21600"/>
                    <a:pt x="9019" y="21600"/>
                  </a:cubicBezTo>
                  <a:cubicBezTo>
                    <a:pt x="9304" y="21600"/>
                    <a:pt x="9447" y="21600"/>
                    <a:pt x="9447" y="21600"/>
                  </a:cubicBezTo>
                  <a:cubicBezTo>
                    <a:pt x="10587" y="21600"/>
                    <a:pt x="13653" y="21600"/>
                    <a:pt x="16469" y="21600"/>
                  </a:cubicBezTo>
                  <a:cubicBezTo>
                    <a:pt x="20033" y="21600"/>
                    <a:pt x="17966" y="17888"/>
                    <a:pt x="16647" y="136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BFBF"/>
                </a:gs>
                <a:gs pos="52999">
                  <a:srgbClr val="D9D9D9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" name="Freeform: Shape 3"/>
            <p:cNvSpPr/>
            <p:nvPr/>
          </p:nvSpPr>
          <p:spPr>
            <a:xfrm>
              <a:off x="0" y="0"/>
              <a:ext cx="3999277" cy="271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4" y="0"/>
                  </a:moveTo>
                  <a:lnTo>
                    <a:pt x="685" y="0"/>
                  </a:lnTo>
                  <a:cubicBezTo>
                    <a:pt x="330" y="0"/>
                    <a:pt x="0" y="433"/>
                    <a:pt x="0" y="1010"/>
                  </a:cubicBezTo>
                  <a:lnTo>
                    <a:pt x="0" y="20572"/>
                  </a:lnTo>
                  <a:cubicBezTo>
                    <a:pt x="0" y="21149"/>
                    <a:pt x="281" y="21600"/>
                    <a:pt x="624" y="21600"/>
                  </a:cubicBezTo>
                  <a:lnTo>
                    <a:pt x="20976" y="21600"/>
                  </a:lnTo>
                  <a:cubicBezTo>
                    <a:pt x="21319" y="21600"/>
                    <a:pt x="21600" y="21131"/>
                    <a:pt x="21600" y="20572"/>
                  </a:cubicBezTo>
                  <a:lnTo>
                    <a:pt x="21600" y="1010"/>
                  </a:lnTo>
                  <a:cubicBezTo>
                    <a:pt x="21600" y="433"/>
                    <a:pt x="21319" y="0"/>
                    <a:pt x="20964" y="0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4" name="Freeform: Shape 4"/>
            <p:cNvSpPr/>
            <p:nvPr/>
          </p:nvSpPr>
          <p:spPr>
            <a:xfrm>
              <a:off x="3468213" y="2703194"/>
              <a:ext cx="259318" cy="2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19683" extrusionOk="0">
                  <a:moveTo>
                    <a:pt x="68" y="0"/>
                  </a:moveTo>
                  <a:cubicBezTo>
                    <a:pt x="68" y="0"/>
                    <a:pt x="-481" y="17673"/>
                    <a:pt x="1533" y="19636"/>
                  </a:cubicBezTo>
                  <a:lnTo>
                    <a:pt x="19289" y="19636"/>
                  </a:lnTo>
                  <a:cubicBezTo>
                    <a:pt x="19289" y="19636"/>
                    <a:pt x="21119" y="21600"/>
                    <a:pt x="20936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" name="Freeform: Shape 5"/>
            <p:cNvSpPr/>
            <p:nvPr/>
          </p:nvSpPr>
          <p:spPr>
            <a:xfrm>
              <a:off x="20393" y="22659"/>
              <a:ext cx="3963023" cy="238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58" y="0"/>
                  </a:moveTo>
                  <a:lnTo>
                    <a:pt x="692" y="0"/>
                  </a:lnTo>
                  <a:cubicBezTo>
                    <a:pt x="333" y="0"/>
                    <a:pt x="0" y="411"/>
                    <a:pt x="0" y="1007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07"/>
                  </a:lnTo>
                  <a:cubicBezTo>
                    <a:pt x="21600" y="411"/>
                    <a:pt x="21316" y="0"/>
                    <a:pt x="20958" y="0"/>
                  </a:cubicBezTo>
                  <a:close/>
                </a:path>
              </a:pathLst>
            </a:cu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" name="Freeform: Shape 6"/>
            <p:cNvSpPr/>
            <p:nvPr/>
          </p:nvSpPr>
          <p:spPr>
            <a:xfrm>
              <a:off x="1398047" y="3104254"/>
              <a:ext cx="1175992" cy="36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0"/>
                  </a:moveTo>
                  <a:cubicBezTo>
                    <a:pt x="0" y="2700"/>
                    <a:pt x="0" y="2700"/>
                    <a:pt x="0" y="2700"/>
                  </a:cubicBezTo>
                  <a:cubicBezTo>
                    <a:pt x="0" y="16200"/>
                    <a:pt x="666" y="21600"/>
                    <a:pt x="2372" y="21600"/>
                  </a:cubicBezTo>
                  <a:cubicBezTo>
                    <a:pt x="5702" y="21600"/>
                    <a:pt x="9281" y="21600"/>
                    <a:pt x="10571" y="21600"/>
                  </a:cubicBezTo>
                  <a:cubicBezTo>
                    <a:pt x="10904" y="21600"/>
                    <a:pt x="11071" y="21600"/>
                    <a:pt x="11071" y="21600"/>
                  </a:cubicBezTo>
                  <a:cubicBezTo>
                    <a:pt x="12402" y="21600"/>
                    <a:pt x="15982" y="21600"/>
                    <a:pt x="19269" y="21600"/>
                  </a:cubicBezTo>
                  <a:cubicBezTo>
                    <a:pt x="20976" y="21600"/>
                    <a:pt x="21558" y="1485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" name="Freeform: Shape 7"/>
            <p:cNvSpPr/>
            <p:nvPr/>
          </p:nvSpPr>
          <p:spPr>
            <a:xfrm>
              <a:off x="20393" y="2408630"/>
              <a:ext cx="3963023" cy="294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458"/>
                  </a:moveTo>
                  <a:cubicBezTo>
                    <a:pt x="0" y="17612"/>
                    <a:pt x="333" y="21600"/>
                    <a:pt x="692" y="21600"/>
                  </a:cubicBezTo>
                  <a:lnTo>
                    <a:pt x="20958" y="21600"/>
                  </a:lnTo>
                  <a:cubicBezTo>
                    <a:pt x="21316" y="21600"/>
                    <a:pt x="21600" y="17612"/>
                    <a:pt x="21600" y="13458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13458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" name="Freeform: Shape 8"/>
            <p:cNvSpPr/>
            <p:nvPr/>
          </p:nvSpPr>
          <p:spPr>
            <a:xfrm>
              <a:off x="168032" y="197131"/>
              <a:ext cx="3667805" cy="206195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" name="Freeform: Shape 9"/>
            <p:cNvSpPr/>
            <p:nvPr/>
          </p:nvSpPr>
          <p:spPr>
            <a:xfrm>
              <a:off x="1760822" y="195951"/>
              <a:ext cx="2087646" cy="206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5" y="0"/>
                  </a:moveTo>
                  <a:lnTo>
                    <a:pt x="21600" y="57"/>
                  </a:lnTo>
                  <a:cubicBezTo>
                    <a:pt x="21585" y="7189"/>
                    <a:pt x="21570" y="14468"/>
                    <a:pt x="21556" y="21600"/>
                  </a:cubicBezTo>
                  <a:lnTo>
                    <a:pt x="0" y="21600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19" name="Graphic 14"/>
          <p:cNvGrpSpPr/>
          <p:nvPr/>
        </p:nvGrpSpPr>
        <p:grpSpPr>
          <a:xfrm>
            <a:off x="7584832" y="3255710"/>
            <a:ext cx="3999277" cy="3142776"/>
            <a:chOff x="0" y="0"/>
            <a:chExt cx="3999276" cy="3142775"/>
          </a:xfrm>
        </p:grpSpPr>
        <p:sp>
          <p:nvSpPr>
            <p:cNvPr id="111" name="Freeform: Shape 11"/>
            <p:cNvSpPr/>
            <p:nvPr/>
          </p:nvSpPr>
          <p:spPr>
            <a:xfrm>
              <a:off x="1395706" y="2707726"/>
              <a:ext cx="1173031" cy="43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52" h="21600" extrusionOk="0">
                  <a:moveTo>
                    <a:pt x="16647" y="13613"/>
                  </a:moveTo>
                  <a:cubicBezTo>
                    <a:pt x="15328" y="9337"/>
                    <a:pt x="15292" y="0"/>
                    <a:pt x="15292" y="0"/>
                  </a:cubicBezTo>
                  <a:lnTo>
                    <a:pt x="3138" y="0"/>
                  </a:lnTo>
                  <a:cubicBezTo>
                    <a:pt x="3138" y="0"/>
                    <a:pt x="3102" y="9225"/>
                    <a:pt x="1783" y="13613"/>
                  </a:cubicBezTo>
                  <a:cubicBezTo>
                    <a:pt x="465" y="17888"/>
                    <a:pt x="-1567" y="21600"/>
                    <a:pt x="1997" y="21600"/>
                  </a:cubicBezTo>
                  <a:cubicBezTo>
                    <a:pt x="4849" y="21600"/>
                    <a:pt x="7914" y="21600"/>
                    <a:pt x="9019" y="21600"/>
                  </a:cubicBezTo>
                  <a:cubicBezTo>
                    <a:pt x="9304" y="21600"/>
                    <a:pt x="9447" y="21600"/>
                    <a:pt x="9447" y="21600"/>
                  </a:cubicBezTo>
                  <a:cubicBezTo>
                    <a:pt x="10587" y="21600"/>
                    <a:pt x="13653" y="21600"/>
                    <a:pt x="16469" y="21600"/>
                  </a:cubicBezTo>
                  <a:cubicBezTo>
                    <a:pt x="20033" y="21600"/>
                    <a:pt x="17966" y="17888"/>
                    <a:pt x="16647" y="136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BFBF"/>
                </a:gs>
                <a:gs pos="52999">
                  <a:srgbClr val="D9D9D9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" name="Freeform: Shape 12"/>
            <p:cNvSpPr/>
            <p:nvPr/>
          </p:nvSpPr>
          <p:spPr>
            <a:xfrm>
              <a:off x="0" y="0"/>
              <a:ext cx="3999277" cy="271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4" y="0"/>
                  </a:moveTo>
                  <a:lnTo>
                    <a:pt x="685" y="0"/>
                  </a:lnTo>
                  <a:cubicBezTo>
                    <a:pt x="330" y="0"/>
                    <a:pt x="0" y="433"/>
                    <a:pt x="0" y="1010"/>
                  </a:cubicBezTo>
                  <a:lnTo>
                    <a:pt x="0" y="20572"/>
                  </a:lnTo>
                  <a:cubicBezTo>
                    <a:pt x="0" y="21149"/>
                    <a:pt x="281" y="21600"/>
                    <a:pt x="624" y="21600"/>
                  </a:cubicBezTo>
                  <a:lnTo>
                    <a:pt x="20976" y="21600"/>
                  </a:lnTo>
                  <a:cubicBezTo>
                    <a:pt x="21319" y="21600"/>
                    <a:pt x="21600" y="21131"/>
                    <a:pt x="21600" y="20572"/>
                  </a:cubicBezTo>
                  <a:lnTo>
                    <a:pt x="21600" y="1010"/>
                  </a:lnTo>
                  <a:cubicBezTo>
                    <a:pt x="21600" y="433"/>
                    <a:pt x="21319" y="0"/>
                    <a:pt x="20964" y="0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" name="Freeform: Shape 13"/>
            <p:cNvSpPr/>
            <p:nvPr/>
          </p:nvSpPr>
          <p:spPr>
            <a:xfrm>
              <a:off x="3468213" y="2703194"/>
              <a:ext cx="259318" cy="2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19683" extrusionOk="0">
                  <a:moveTo>
                    <a:pt x="68" y="0"/>
                  </a:moveTo>
                  <a:cubicBezTo>
                    <a:pt x="68" y="0"/>
                    <a:pt x="-481" y="17673"/>
                    <a:pt x="1533" y="19636"/>
                  </a:cubicBezTo>
                  <a:lnTo>
                    <a:pt x="19289" y="19636"/>
                  </a:lnTo>
                  <a:cubicBezTo>
                    <a:pt x="19289" y="19636"/>
                    <a:pt x="21119" y="21600"/>
                    <a:pt x="20936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: Shape 14"/>
            <p:cNvSpPr/>
            <p:nvPr/>
          </p:nvSpPr>
          <p:spPr>
            <a:xfrm>
              <a:off x="20393" y="22659"/>
              <a:ext cx="3963023" cy="238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58" y="0"/>
                  </a:moveTo>
                  <a:lnTo>
                    <a:pt x="692" y="0"/>
                  </a:lnTo>
                  <a:cubicBezTo>
                    <a:pt x="333" y="0"/>
                    <a:pt x="0" y="411"/>
                    <a:pt x="0" y="1007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07"/>
                  </a:lnTo>
                  <a:cubicBezTo>
                    <a:pt x="21600" y="411"/>
                    <a:pt x="21316" y="0"/>
                    <a:pt x="20958" y="0"/>
                  </a:cubicBezTo>
                  <a:close/>
                </a:path>
              </a:pathLst>
            </a:cu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: Shape 15"/>
            <p:cNvSpPr/>
            <p:nvPr/>
          </p:nvSpPr>
          <p:spPr>
            <a:xfrm>
              <a:off x="1398047" y="3104254"/>
              <a:ext cx="1175992" cy="36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0"/>
                  </a:moveTo>
                  <a:cubicBezTo>
                    <a:pt x="0" y="2700"/>
                    <a:pt x="0" y="2700"/>
                    <a:pt x="0" y="2700"/>
                  </a:cubicBezTo>
                  <a:cubicBezTo>
                    <a:pt x="0" y="16200"/>
                    <a:pt x="666" y="21600"/>
                    <a:pt x="2372" y="21600"/>
                  </a:cubicBezTo>
                  <a:cubicBezTo>
                    <a:pt x="5702" y="21600"/>
                    <a:pt x="9281" y="21600"/>
                    <a:pt x="10571" y="21600"/>
                  </a:cubicBezTo>
                  <a:cubicBezTo>
                    <a:pt x="10904" y="21600"/>
                    <a:pt x="11071" y="21600"/>
                    <a:pt x="11071" y="21600"/>
                  </a:cubicBezTo>
                  <a:cubicBezTo>
                    <a:pt x="12402" y="21600"/>
                    <a:pt x="15982" y="21600"/>
                    <a:pt x="19269" y="21600"/>
                  </a:cubicBezTo>
                  <a:cubicBezTo>
                    <a:pt x="20976" y="21600"/>
                    <a:pt x="21558" y="1485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: Shape 16"/>
            <p:cNvSpPr/>
            <p:nvPr/>
          </p:nvSpPr>
          <p:spPr>
            <a:xfrm>
              <a:off x="20393" y="2408630"/>
              <a:ext cx="3963023" cy="294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458"/>
                  </a:moveTo>
                  <a:cubicBezTo>
                    <a:pt x="0" y="17612"/>
                    <a:pt x="333" y="21600"/>
                    <a:pt x="692" y="21600"/>
                  </a:cubicBezTo>
                  <a:lnTo>
                    <a:pt x="20958" y="21600"/>
                  </a:lnTo>
                  <a:cubicBezTo>
                    <a:pt x="21316" y="21600"/>
                    <a:pt x="21600" y="17612"/>
                    <a:pt x="21600" y="13458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13458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: Shape 17"/>
            <p:cNvSpPr/>
            <p:nvPr/>
          </p:nvSpPr>
          <p:spPr>
            <a:xfrm>
              <a:off x="168032" y="197131"/>
              <a:ext cx="3667805" cy="206195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" name="Freeform: Shape 18"/>
            <p:cNvSpPr/>
            <p:nvPr/>
          </p:nvSpPr>
          <p:spPr>
            <a:xfrm>
              <a:off x="1760822" y="195951"/>
              <a:ext cx="2087646" cy="206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5" y="0"/>
                  </a:moveTo>
                  <a:lnTo>
                    <a:pt x="21600" y="57"/>
                  </a:lnTo>
                  <a:cubicBezTo>
                    <a:pt x="21585" y="7189"/>
                    <a:pt x="21570" y="14468"/>
                    <a:pt x="21556" y="21600"/>
                  </a:cubicBezTo>
                  <a:lnTo>
                    <a:pt x="0" y="21600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20" name="그림 개체 틀 2"/>
          <p:cNvSpPr>
            <a:spLocks noGrp="1"/>
          </p:cNvSpPr>
          <p:nvPr>
            <p:ph type="pic" sz="quarter" idx="21"/>
          </p:nvPr>
        </p:nvSpPr>
        <p:spPr>
          <a:xfrm>
            <a:off x="840413" y="1764486"/>
            <a:ext cx="3792592" cy="215576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1" name="그림 개체 틀 2"/>
          <p:cNvSpPr>
            <a:spLocks noGrp="1"/>
          </p:cNvSpPr>
          <p:nvPr>
            <p:ph type="pic" sz="quarter" idx="22"/>
          </p:nvPr>
        </p:nvSpPr>
        <p:spPr>
          <a:xfrm>
            <a:off x="7688174" y="3371226"/>
            <a:ext cx="3792592" cy="215576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528" y="339509"/>
            <a:ext cx="11573198" cy="724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1550" indent="-51435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31619" indent="-617219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4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BASIC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29" name="Group 22"/>
          <p:cNvGrpSpPr/>
          <p:nvPr/>
        </p:nvGrpSpPr>
        <p:grpSpPr>
          <a:xfrm>
            <a:off x="5506475" y="1107214"/>
            <a:ext cx="1184911" cy="137161"/>
            <a:chOff x="0" y="0"/>
            <a:chExt cx="1184909" cy="137160"/>
          </a:xfrm>
        </p:grpSpPr>
        <p:sp>
          <p:nvSpPr>
            <p:cNvPr id="123" name="Rectangle 23"/>
            <p:cNvSpPr/>
            <p:nvPr/>
          </p:nvSpPr>
          <p:spPr>
            <a:xfrm>
              <a:off x="0" y="-1"/>
              <a:ext cx="137161" cy="1371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4" name="Rectangle 24"/>
            <p:cNvSpPr/>
            <p:nvPr/>
          </p:nvSpPr>
          <p:spPr>
            <a:xfrm>
              <a:off x="209550" y="-1"/>
              <a:ext cx="137161" cy="1371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" name="Rectangle 25"/>
            <p:cNvSpPr/>
            <p:nvPr/>
          </p:nvSpPr>
          <p:spPr>
            <a:xfrm>
              <a:off x="419100" y="-1"/>
              <a:ext cx="137161" cy="1371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6" name="Rectangle 26"/>
            <p:cNvSpPr/>
            <p:nvPr/>
          </p:nvSpPr>
          <p:spPr>
            <a:xfrm>
              <a:off x="628650" y="-1"/>
              <a:ext cx="137161" cy="13716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" name="Rectangle 27"/>
            <p:cNvSpPr/>
            <p:nvPr/>
          </p:nvSpPr>
          <p:spPr>
            <a:xfrm>
              <a:off x="838200" y="-1"/>
              <a:ext cx="137161" cy="13716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Rectangle 28"/>
            <p:cNvSpPr/>
            <p:nvPr/>
          </p:nvSpPr>
          <p:spPr>
            <a:xfrm>
              <a:off x="1047750" y="-1"/>
              <a:ext cx="137161" cy="13716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514822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Contents sli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그림 개체 틀 2"/>
          <p:cNvSpPr>
            <a:spLocks noGrp="1"/>
          </p:cNvSpPr>
          <p:nvPr>
            <p:ph type="pic" sz="quarter" idx="21"/>
          </p:nvPr>
        </p:nvSpPr>
        <p:spPr>
          <a:xfrm>
            <a:off x="729574" y="1836131"/>
            <a:ext cx="3240001" cy="432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8" name="그림 개체 틀 2"/>
          <p:cNvSpPr>
            <a:spLocks noGrp="1"/>
          </p:cNvSpPr>
          <p:nvPr>
            <p:ph type="pic" sz="quarter" idx="22"/>
          </p:nvPr>
        </p:nvSpPr>
        <p:spPr>
          <a:xfrm>
            <a:off x="8212091" y="1836131"/>
            <a:ext cx="3240001" cy="432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528" y="339509"/>
            <a:ext cx="11573198" cy="724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1550" indent="-51435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31619" indent="-617219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4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BASIC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46" name="Group 4"/>
          <p:cNvGrpSpPr/>
          <p:nvPr/>
        </p:nvGrpSpPr>
        <p:grpSpPr>
          <a:xfrm>
            <a:off x="5506475" y="1107214"/>
            <a:ext cx="1184911" cy="137161"/>
            <a:chOff x="0" y="0"/>
            <a:chExt cx="1184909" cy="137160"/>
          </a:xfrm>
        </p:grpSpPr>
        <p:sp>
          <p:nvSpPr>
            <p:cNvPr id="140" name="Rectangle 5"/>
            <p:cNvSpPr/>
            <p:nvPr/>
          </p:nvSpPr>
          <p:spPr>
            <a:xfrm>
              <a:off x="0" y="-1"/>
              <a:ext cx="137161" cy="1371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" name="Rectangle 6"/>
            <p:cNvSpPr/>
            <p:nvPr/>
          </p:nvSpPr>
          <p:spPr>
            <a:xfrm>
              <a:off x="209550" y="-1"/>
              <a:ext cx="137161" cy="1371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" name="Rectangle 7"/>
            <p:cNvSpPr/>
            <p:nvPr/>
          </p:nvSpPr>
          <p:spPr>
            <a:xfrm>
              <a:off x="419100" y="-1"/>
              <a:ext cx="137161" cy="1371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" name="Rectangle 8"/>
            <p:cNvSpPr/>
            <p:nvPr/>
          </p:nvSpPr>
          <p:spPr>
            <a:xfrm>
              <a:off x="628650" y="-1"/>
              <a:ext cx="137161" cy="13716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" name="Rectangle 9"/>
            <p:cNvSpPr/>
            <p:nvPr/>
          </p:nvSpPr>
          <p:spPr>
            <a:xfrm>
              <a:off x="838200" y="-1"/>
              <a:ext cx="137161" cy="13716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" name="Rectangle 10"/>
            <p:cNvSpPr/>
            <p:nvPr/>
          </p:nvSpPr>
          <p:spPr>
            <a:xfrm>
              <a:off x="1047750" y="-1"/>
              <a:ext cx="137161" cy="13716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464986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NG sets layou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528" y="332482"/>
            <a:ext cx="11573198" cy="724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1550" indent="-51435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31619" indent="-617219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4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PNG &amp; Shapes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03093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con sets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528" y="123478"/>
            <a:ext cx="11573198" cy="724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1550" indent="-51435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31619" indent="-617219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4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Icon Sets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3" name="Rounded Rectangle 2"/>
          <p:cNvSpPr/>
          <p:nvPr/>
        </p:nvSpPr>
        <p:spPr>
          <a:xfrm>
            <a:off x="354010" y="1131591"/>
            <a:ext cx="3560768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4" name="Rounded Rectangle 3"/>
          <p:cNvSpPr/>
          <p:nvPr/>
        </p:nvSpPr>
        <p:spPr>
          <a:xfrm>
            <a:off x="531932" y="1347500"/>
            <a:ext cx="153869" cy="5015201"/>
          </a:xfrm>
          <a:prstGeom prst="roundRect">
            <a:avLst>
              <a:gd name="adj" fmla="val 50000"/>
            </a:avLst>
          </a:prstGeom>
          <a:solidFill>
            <a:srgbClr val="FFFFFF">
              <a:alpha val="4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5" name="Half Frame 4"/>
          <p:cNvSpPr/>
          <p:nvPr/>
        </p:nvSpPr>
        <p:spPr>
          <a:xfrm rot="5400000">
            <a:off x="3057176" y="1276652"/>
            <a:ext cx="685850" cy="685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75" y="5125"/>
                </a:lnTo>
                <a:lnTo>
                  <a:pt x="5317" y="5125"/>
                </a:lnTo>
                <a:lnTo>
                  <a:pt x="5317" y="16283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2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6" name="TextBox 57"/>
          <p:cNvSpPr txBox="1"/>
          <p:nvPr/>
        </p:nvSpPr>
        <p:spPr>
          <a:xfrm>
            <a:off x="757423" y="1652812"/>
            <a:ext cx="2140810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You can Resize without losing quality</a:t>
            </a:r>
          </a:p>
        </p:txBody>
      </p:sp>
      <p:sp>
        <p:nvSpPr>
          <p:cNvPr id="167" name="TextBox 58"/>
          <p:cNvSpPr txBox="1"/>
          <p:nvPr/>
        </p:nvSpPr>
        <p:spPr>
          <a:xfrm>
            <a:off x="757423" y="2149183"/>
            <a:ext cx="2140810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You can Change Fill Color &amp;</a:t>
            </a:r>
          </a:p>
          <a:p>
            <a:pPr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Line Color</a:t>
            </a:r>
          </a:p>
        </p:txBody>
      </p:sp>
      <p:sp>
        <p:nvSpPr>
          <p:cNvPr id="168" name="TextBox 59"/>
          <p:cNvSpPr txBox="1"/>
          <p:nvPr/>
        </p:nvSpPr>
        <p:spPr>
          <a:xfrm>
            <a:off x="766948" y="5817915"/>
            <a:ext cx="214056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www.allppt.com</a:t>
            </a:r>
          </a:p>
        </p:txBody>
      </p:sp>
      <p:sp>
        <p:nvSpPr>
          <p:cNvPr id="169" name="TextBox 60"/>
          <p:cNvSpPr txBox="1"/>
          <p:nvPr/>
        </p:nvSpPr>
        <p:spPr>
          <a:xfrm>
            <a:off x="766949" y="4493318"/>
            <a:ext cx="2625857" cy="1299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FREE </a:t>
            </a:r>
          </a:p>
          <a:p>
            <a:pPr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PPT TEMPLATES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46472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tif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gif"/><Relationship Id="rId1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FONDO-01.jpg" descr="FONDO-01.jpg">
            <a:extLst>
              <a:ext uri="{FF2B5EF4-FFF2-40B4-BE49-F238E27FC236}">
                <a16:creationId xmlns:a16="http://schemas.microsoft.com/office/drawing/2014/main" id="{BABE12F7-EC45-4812-B670-57E8A5472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051" name="Imagen 13" descr="Imagen 13">
            <a:extLst>
              <a:ext uri="{FF2B5EF4-FFF2-40B4-BE49-F238E27FC236}">
                <a16:creationId xmlns:a16="http://schemas.microsoft.com/office/drawing/2014/main" id="{834DC9BE-EEA0-4124-A422-AA5A6C12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262" y="5867400"/>
            <a:ext cx="3151663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052" name="Texto del título">
            <a:extLst>
              <a:ext uri="{FF2B5EF4-FFF2-40B4-BE49-F238E27FC236}">
                <a16:creationId xmlns:a16="http://schemas.microsoft.com/office/drawing/2014/main" id="{F19F920E-C9FC-4DDC-8BC2-DBB2D5CF924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10153" y="92078"/>
            <a:ext cx="10971695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45719" tIns="45720" rIns="45719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PA" altLang="es-PA">
                <a:sym typeface="Calibri Light" panose="020F0302020204030204" pitchFamily="34" charset="0"/>
              </a:rPr>
              <a:t>Texto del título</a:t>
            </a:r>
          </a:p>
        </p:txBody>
      </p:sp>
      <p:sp>
        <p:nvSpPr>
          <p:cNvPr id="2053" name="Nivel de texto 1…">
            <a:extLst>
              <a:ext uri="{FF2B5EF4-FFF2-40B4-BE49-F238E27FC236}">
                <a16:creationId xmlns:a16="http://schemas.microsoft.com/office/drawing/2014/main" id="{D7F71291-160A-4624-AA36-3FEFF55F5F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10153" y="1600200"/>
            <a:ext cx="1097169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45719" tIns="45720" rIns="45719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PA" altLang="es-PA">
                <a:sym typeface="Calibri" panose="020F0502020204030204" pitchFamily="34" charset="0"/>
              </a:rPr>
              <a:t>Nivel de texto 1</a:t>
            </a:r>
          </a:p>
          <a:p>
            <a:pPr lvl="1"/>
            <a:r>
              <a:rPr lang="es-PA" altLang="es-PA">
                <a:sym typeface="Calibri" panose="020F0502020204030204" pitchFamily="34" charset="0"/>
              </a:rPr>
              <a:t>Nivel de texto 2</a:t>
            </a:r>
          </a:p>
          <a:p>
            <a:pPr lvl="2"/>
            <a:r>
              <a:rPr lang="es-PA" altLang="es-PA">
                <a:sym typeface="Calibri" panose="020F0502020204030204" pitchFamily="34" charset="0"/>
              </a:rPr>
              <a:t>Nivel de texto 3</a:t>
            </a:r>
          </a:p>
          <a:p>
            <a:pPr lvl="3"/>
            <a:r>
              <a:rPr lang="es-PA" altLang="es-PA">
                <a:sym typeface="Calibri" panose="020F0502020204030204" pitchFamily="34" charset="0"/>
              </a:rPr>
              <a:t>Nivel de texto 4</a:t>
            </a:r>
          </a:p>
          <a:p>
            <a:pPr lvl="4"/>
            <a:r>
              <a:rPr lang="es-PA" altLang="es-PA">
                <a:sym typeface="Calibri" panose="020F0502020204030204" pitchFamily="34" charset="0"/>
              </a:rPr>
              <a:t>Nivel de texto 5</a:t>
            </a:r>
          </a:p>
        </p:txBody>
      </p:sp>
      <p:sp>
        <p:nvSpPr>
          <p:cNvPr id="1030" name="Número de diapositiva">
            <a:extLst>
              <a:ext uri="{FF2B5EF4-FFF2-40B4-BE49-F238E27FC236}">
                <a16:creationId xmlns:a16="http://schemas.microsoft.com/office/drawing/2014/main" id="{3C3CDCE8-09D4-43FA-BC30-6A80DC0DF2B9}"/>
              </a:ext>
            </a:extLst>
          </p:cNvPr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8378158" y="6218241"/>
            <a:ext cx="359469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45719" tIns="45720" rIns="45719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1">
              <a:defRPr sz="1184">
                <a:solidFill>
                  <a:srgbClr val="888888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5A8F6C3-4675-48C8-B2A1-298E3A5B8198}" type="slidenum">
              <a:rPr lang="es-PA" altLang="es-PA"/>
              <a:pPr>
                <a:defRPr/>
              </a:pPr>
              <a:t>‹Nº›</a:t>
            </a:fld>
            <a:endParaRPr lang="es-PA" altLang="es-PA"/>
          </a:p>
        </p:txBody>
      </p:sp>
    </p:spTree>
    <p:extLst>
      <p:ext uri="{BB962C8B-B14F-4D97-AF65-F5344CB8AC3E}">
        <p14:creationId xmlns:p14="http://schemas.microsoft.com/office/powerpoint/2010/main" val="99167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 spd="med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40">
          <a:solidFill>
            <a:srgbClr val="000000"/>
          </a:solidFill>
          <a:latin typeface="Calibri Light"/>
          <a:ea typeface="Calibri Light"/>
          <a:cs typeface="Calibri Light"/>
          <a:sym typeface="Calibri Light" panose="020F030202020403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40">
          <a:solidFill>
            <a:srgbClr val="000000"/>
          </a:solidFill>
          <a:latin typeface="Calibri Light"/>
          <a:ea typeface="Calibri Light"/>
          <a:cs typeface="Calibri Light"/>
          <a:sym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40">
          <a:solidFill>
            <a:srgbClr val="000000"/>
          </a:solidFill>
          <a:latin typeface="Calibri Light"/>
          <a:ea typeface="Calibri Light"/>
          <a:cs typeface="Calibri Light"/>
          <a:sym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40">
          <a:solidFill>
            <a:srgbClr val="000000"/>
          </a:solidFill>
          <a:latin typeface="Calibri Light"/>
          <a:ea typeface="Calibri Light"/>
          <a:cs typeface="Calibri Light"/>
          <a:sym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40">
          <a:solidFill>
            <a:srgbClr val="000000"/>
          </a:solidFill>
          <a:latin typeface="Calibri Light"/>
          <a:ea typeface="Calibri Light"/>
          <a:cs typeface="Calibri Light"/>
          <a:sym typeface="Calibri Light" panose="020F0302020204030204" pitchFamily="34" charset="0"/>
        </a:defRPr>
      </a:lvl5pPr>
      <a:lvl6pPr marL="0" marR="0" indent="0" algn="l" defTabSz="90182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0182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0182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0182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5457" indent="-225457" algn="l" rtl="0" eaLnBrk="0" fontAlgn="base" hangingPunct="0">
        <a:lnSpc>
          <a:spcPct val="90000"/>
        </a:lnSpc>
        <a:spcBef>
          <a:spcPts val="986"/>
        </a:spcBef>
        <a:spcAft>
          <a:spcPct val="0"/>
        </a:spcAft>
        <a:buSzPct val="100000"/>
        <a:buFont typeface="Arial" panose="020B0604020202020204" pitchFamily="34" charset="0"/>
        <a:buChar char="•"/>
        <a:defRPr sz="2762">
          <a:solidFill>
            <a:srgbClr val="000000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713945" indent="-263032" algn="l" rtl="0" eaLnBrk="0" fontAlgn="base" hangingPunct="0">
        <a:lnSpc>
          <a:spcPct val="90000"/>
        </a:lnSpc>
        <a:spcBef>
          <a:spcPts val="986"/>
        </a:spcBef>
        <a:spcAft>
          <a:spcPct val="0"/>
        </a:spcAft>
        <a:buSzPct val="100000"/>
        <a:buFont typeface="Arial" panose="020B0604020202020204" pitchFamily="34" charset="0"/>
        <a:buChar char="•"/>
        <a:defRPr sz="2762">
          <a:solidFill>
            <a:srgbClr val="000000"/>
          </a:solidFill>
          <a:latin typeface="+mj-lt"/>
          <a:ea typeface="+mj-ea"/>
          <a:cs typeface="+mj-cs"/>
          <a:sym typeface="Calibri" panose="020F0502020204030204" pitchFamily="34" charset="0"/>
        </a:defRPr>
      </a:lvl2pPr>
      <a:lvl3pPr marL="1216525" indent="-314699" algn="l" rtl="0" eaLnBrk="0" fontAlgn="base" hangingPunct="0">
        <a:lnSpc>
          <a:spcPct val="90000"/>
        </a:lnSpc>
        <a:spcBef>
          <a:spcPts val="986"/>
        </a:spcBef>
        <a:spcAft>
          <a:spcPct val="0"/>
        </a:spcAft>
        <a:buSzPct val="100000"/>
        <a:buFont typeface="Arial" panose="020B0604020202020204" pitchFamily="34" charset="0"/>
        <a:buChar char="•"/>
        <a:defRPr sz="2762">
          <a:solidFill>
            <a:srgbClr val="000000"/>
          </a:solidFill>
          <a:latin typeface="+mj-lt"/>
          <a:ea typeface="+mj-ea"/>
          <a:cs typeface="+mj-cs"/>
          <a:sym typeface="Calibri" panose="020F0502020204030204" pitchFamily="34" charset="0"/>
        </a:defRPr>
      </a:lvl3pPr>
      <a:lvl4pPr marL="1703447" indent="-350709" algn="l" rtl="0" eaLnBrk="0" fontAlgn="base" hangingPunct="0">
        <a:lnSpc>
          <a:spcPct val="90000"/>
        </a:lnSpc>
        <a:spcBef>
          <a:spcPts val="986"/>
        </a:spcBef>
        <a:spcAft>
          <a:spcPct val="0"/>
        </a:spcAft>
        <a:buSzPct val="100000"/>
        <a:buFont typeface="Arial" panose="020B0604020202020204" pitchFamily="34" charset="0"/>
        <a:buChar char="•"/>
        <a:defRPr sz="2762">
          <a:solidFill>
            <a:srgbClr val="000000"/>
          </a:solidFill>
          <a:latin typeface="+mj-lt"/>
          <a:ea typeface="+mj-ea"/>
          <a:cs typeface="+mj-cs"/>
          <a:sym typeface="Calibri" panose="020F0502020204030204" pitchFamily="34" charset="0"/>
        </a:defRPr>
      </a:lvl4pPr>
      <a:lvl5pPr marL="2154360" indent="-350709" algn="l" rtl="0" eaLnBrk="0" fontAlgn="base" hangingPunct="0">
        <a:lnSpc>
          <a:spcPct val="90000"/>
        </a:lnSpc>
        <a:spcBef>
          <a:spcPts val="986"/>
        </a:spcBef>
        <a:spcAft>
          <a:spcPct val="0"/>
        </a:spcAft>
        <a:buSzPct val="100000"/>
        <a:buFont typeface="Arial" panose="020B0604020202020204" pitchFamily="34" charset="0"/>
        <a:buChar char="•"/>
        <a:defRPr sz="2762">
          <a:solidFill>
            <a:srgbClr val="000000"/>
          </a:solidFill>
          <a:latin typeface="+mj-lt"/>
          <a:ea typeface="+mj-ea"/>
          <a:cs typeface="+mj-cs"/>
          <a:sym typeface="Calibri" panose="020F0502020204030204" pitchFamily="34" charset="0"/>
        </a:defRPr>
      </a:lvl5pPr>
      <a:lvl6pPr marL="2605272" marR="0" indent="-350709" algn="l" defTabSz="901825" rtl="0" latinLnBrk="0">
        <a:lnSpc>
          <a:spcPct val="90000"/>
        </a:lnSpc>
        <a:spcBef>
          <a:spcPts val="986"/>
        </a:spcBef>
        <a:spcAft>
          <a:spcPts val="0"/>
        </a:spcAft>
        <a:buClrTx/>
        <a:buSzPct val="100000"/>
        <a:buFont typeface="Arial"/>
        <a:buChar char="•"/>
        <a:tabLst/>
        <a:defRPr sz="2762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56184" marR="0" indent="-350709" algn="l" defTabSz="901825" rtl="0" latinLnBrk="0">
        <a:lnSpc>
          <a:spcPct val="90000"/>
        </a:lnSpc>
        <a:spcBef>
          <a:spcPts val="986"/>
        </a:spcBef>
        <a:spcAft>
          <a:spcPts val="0"/>
        </a:spcAft>
        <a:buClrTx/>
        <a:buSzPct val="100000"/>
        <a:buFont typeface="Arial"/>
        <a:buChar char="•"/>
        <a:tabLst/>
        <a:defRPr sz="2762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07097" marR="0" indent="-350709" algn="l" defTabSz="901825" rtl="0" latinLnBrk="0">
        <a:lnSpc>
          <a:spcPct val="90000"/>
        </a:lnSpc>
        <a:spcBef>
          <a:spcPts val="986"/>
        </a:spcBef>
        <a:spcAft>
          <a:spcPts val="0"/>
        </a:spcAft>
        <a:buClrTx/>
        <a:buSzPct val="100000"/>
        <a:buFont typeface="Arial"/>
        <a:buChar char="•"/>
        <a:tabLst/>
        <a:defRPr sz="2762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958009" marR="0" indent="-350709" algn="l" defTabSz="901825" rtl="0" latinLnBrk="0">
        <a:lnSpc>
          <a:spcPct val="90000"/>
        </a:lnSpc>
        <a:spcBef>
          <a:spcPts val="986"/>
        </a:spcBef>
        <a:spcAft>
          <a:spcPts val="0"/>
        </a:spcAft>
        <a:buClrTx/>
        <a:buSzPct val="100000"/>
        <a:buFont typeface="Arial"/>
        <a:buChar char="•"/>
        <a:tabLst/>
        <a:defRPr sz="2762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01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0912" algn="r" defTabSz="901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01825" algn="r" defTabSz="901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52737" algn="r" defTabSz="901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03649" algn="r" defTabSz="901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54562" algn="r" defTabSz="901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05475" algn="r" defTabSz="901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156387" algn="r" defTabSz="901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07300" algn="r" defTabSz="901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1" y="31246"/>
            <a:ext cx="12192001" cy="692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00" y="-21271"/>
            <a:ext cx="12446000" cy="707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999" y="-136777"/>
            <a:ext cx="12445999" cy="7072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098" y="-29430"/>
            <a:ext cx="12171775" cy="691686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397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A14A2-F632-BFAB-99CB-EABB2FAD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1C8668-637E-B153-4C71-54C1B905D7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8" y="0"/>
            <a:ext cx="12184652" cy="6958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2CB3BA4-F750-4648-9597-78D9A419E74C}"/>
              </a:ext>
            </a:extLst>
          </p:cNvPr>
          <p:cNvSpPr txBox="1"/>
          <p:nvPr/>
        </p:nvSpPr>
        <p:spPr>
          <a:xfrm>
            <a:off x="4364260" y="2856780"/>
            <a:ext cx="664166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48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cs typeface="Calibri"/>
                <a:sym typeface="Calibri"/>
              </a:rPr>
              <a:t>ESCUELA DE INTELIGENCIA Y CONTRAINTELIGENCIA</a:t>
            </a:r>
          </a:p>
        </p:txBody>
      </p:sp>
      <p:sp>
        <p:nvSpPr>
          <p:cNvPr id="7" name="Rectángulo 1">
            <a:extLst>
              <a:ext uri="{FF2B5EF4-FFF2-40B4-BE49-F238E27FC236}">
                <a16:creationId xmlns:a16="http://schemas.microsoft.com/office/drawing/2014/main" id="{EA8CFE86-9628-3D8E-EC47-D2E9D75BCF23}"/>
              </a:ext>
            </a:extLst>
          </p:cNvPr>
          <p:cNvSpPr/>
          <p:nvPr/>
        </p:nvSpPr>
        <p:spPr>
          <a:xfrm>
            <a:off x="2511643" y="4757880"/>
            <a:ext cx="8700655" cy="40010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defTabSz="712318">
              <a:defRPr/>
            </a:pPr>
            <a:r>
              <a:rPr lang="es-ES" sz="2000" b="1" kern="0" dirty="0">
                <a:ln w="50800"/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NOMBRE DE MATERIA</a:t>
            </a:r>
          </a:p>
        </p:txBody>
      </p:sp>
      <p:sp>
        <p:nvSpPr>
          <p:cNvPr id="8" name="Rectángulo 1">
            <a:extLst>
              <a:ext uri="{FF2B5EF4-FFF2-40B4-BE49-F238E27FC236}">
                <a16:creationId xmlns:a16="http://schemas.microsoft.com/office/drawing/2014/main" id="{6E844EC0-C3D3-E3CC-6713-668913BBB021}"/>
              </a:ext>
            </a:extLst>
          </p:cNvPr>
          <p:cNvSpPr/>
          <p:nvPr/>
        </p:nvSpPr>
        <p:spPr>
          <a:xfrm rot="296885">
            <a:off x="2053018" y="4626162"/>
            <a:ext cx="462183" cy="642245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ángulo 1">
            <a:extLst>
              <a:ext uri="{FF2B5EF4-FFF2-40B4-BE49-F238E27FC236}">
                <a16:creationId xmlns:a16="http://schemas.microsoft.com/office/drawing/2014/main" id="{0B036762-8636-8C04-4D4D-FD916A967A1B}"/>
              </a:ext>
            </a:extLst>
          </p:cNvPr>
          <p:cNvSpPr/>
          <p:nvPr/>
        </p:nvSpPr>
        <p:spPr>
          <a:xfrm rot="234657">
            <a:off x="1730993" y="4631924"/>
            <a:ext cx="458625" cy="628013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326816 w 11109293"/>
              <a:gd name="connsiteY0" fmla="*/ 2 h 628013"/>
              <a:gd name="connsiteX1" fmla="*/ 11109293 w 11109293"/>
              <a:gd name="connsiteY1" fmla="*/ 0 h 628013"/>
              <a:gd name="connsiteX2" fmla="*/ 5566950 w 11109293"/>
              <a:gd name="connsiteY2" fmla="*/ 623771 h 628013"/>
              <a:gd name="connsiteX3" fmla="*/ 0 w 11109293"/>
              <a:gd name="connsiteY3" fmla="*/ 628013 h 628013"/>
              <a:gd name="connsiteX4" fmla="*/ 5326816 w 11109293"/>
              <a:gd name="connsiteY4" fmla="*/ 2 h 62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293" h="628013">
                <a:moveTo>
                  <a:pt x="5326816" y="2"/>
                </a:moveTo>
                <a:lnTo>
                  <a:pt x="11109293" y="0"/>
                </a:lnTo>
                <a:lnTo>
                  <a:pt x="5566950" y="623771"/>
                </a:lnTo>
                <a:lnTo>
                  <a:pt x="0" y="628013"/>
                </a:lnTo>
                <a:lnTo>
                  <a:pt x="5326816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CDA464DB-B431-4D8E-B655-F4A414281B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438" y="98378"/>
            <a:ext cx="891126" cy="96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83CCBE-728A-C5D1-9172-56D3A778F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27" y="74597"/>
            <a:ext cx="1025710" cy="97082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114D5E8-2ECB-BCE1-C316-1C233F101ED9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C06EBF2-F5C7-D0E3-B8F9-6D82236F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7788336C-284C-C6F4-2763-D55E5AD3BD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929086" y="2378970"/>
            <a:ext cx="2238376" cy="22003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95449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5690D-E15C-C7C6-0DE6-E75F606A2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931611E-8020-D404-A2B4-7BFEDB5BC81F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2DAEEE40-4D6C-4869-BEFA-E0929F00D7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4782E6-623F-9DA2-AF4D-9685053B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63F7D33-26E3-C57F-3687-D5C82AD43A4A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296F990-3769-B6E6-1E0A-7BC5F1F9F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E4F9D796-D362-BFB7-58BA-34B78F37EFFC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4BA46A28-1CD4-906E-6BBE-6B706DF4EADC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CAE87558-173D-EBA0-63CC-A630D43273E1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87406931-0767-9597-D1DA-F859CA0DC99A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1E8C73-D813-F7DB-4F71-01E51F8EF8CB}"/>
              </a:ext>
            </a:extLst>
          </p:cNvPr>
          <p:cNvSpPr txBox="1"/>
          <p:nvPr/>
        </p:nvSpPr>
        <p:spPr>
          <a:xfrm>
            <a:off x="3750248" y="124085"/>
            <a:ext cx="438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Comunicación</a:t>
            </a:r>
            <a:endParaRPr lang="es-ES" sz="20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DD6338F-8692-1738-7FE3-DC867B96977D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A4D3CBE8-ED9B-F19E-6D08-FF1187FE6B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61D301-0965-50A1-636A-7DF0746029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349" t="5851" r="16611" b="5884"/>
          <a:stretch/>
        </p:blipFill>
        <p:spPr>
          <a:xfrm>
            <a:off x="90790" y="692145"/>
            <a:ext cx="2291739" cy="5806004"/>
          </a:xfrm>
          <a:prstGeom prst="rect">
            <a:avLst/>
          </a:prstGeom>
        </p:spPr>
      </p:pic>
      <p:pic>
        <p:nvPicPr>
          <p:cNvPr id="7" name="Picture 2" descr="3m peltor comtac vi">
            <a:extLst>
              <a:ext uri="{FF2B5EF4-FFF2-40B4-BE49-F238E27FC236}">
                <a16:creationId xmlns:a16="http://schemas.microsoft.com/office/drawing/2014/main" id="{06210511-8CA1-9EC3-C478-C58FCDD6B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 r="10852"/>
          <a:stretch/>
        </p:blipFill>
        <p:spPr bwMode="auto">
          <a:xfrm>
            <a:off x="6736572" y="1138885"/>
            <a:ext cx="5407939" cy="557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echa: a la izquierda y derecha 13">
            <a:extLst>
              <a:ext uri="{FF2B5EF4-FFF2-40B4-BE49-F238E27FC236}">
                <a16:creationId xmlns:a16="http://schemas.microsoft.com/office/drawing/2014/main" id="{C068BC63-AB2A-C3CD-5880-EBB3D9E6E6C4}"/>
              </a:ext>
            </a:extLst>
          </p:cNvPr>
          <p:cNvSpPr/>
          <p:nvPr/>
        </p:nvSpPr>
        <p:spPr>
          <a:xfrm>
            <a:off x="1913591" y="4561585"/>
            <a:ext cx="4822981" cy="733659"/>
          </a:xfrm>
          <a:prstGeom prst="left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A" sz="1800" b="0" i="0" u="none" strike="noStrike" cap="none" spc="0" normalizeH="0" baseline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09823B7-DA1B-DDD2-F788-5E4D07852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0304" y="692145"/>
            <a:ext cx="5640869" cy="40953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28241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E3BFB-629C-C7D7-266C-6B79EFA9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68126F5-CD51-B97A-733B-0BCF00B2CE80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9416A73E-96F9-8574-B272-54BFFE2993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A14449-80C9-D5F5-2F6F-6C9A4DC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D3D4625-1765-07C8-383D-C73B0800C707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061B0C5-8CCB-7272-DE87-E8C1C723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D9270B6E-FE10-139A-A3C3-751DDC941DD2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525314AA-614D-7F77-857F-3E36357B04F6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166FBA63-B456-1D75-190F-1B1AEC89FF77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06701761-DB2B-3D05-E74F-2F84CA5DEF5F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B6C84B-ECAB-A81E-4F89-73D4F4E30501}"/>
              </a:ext>
            </a:extLst>
          </p:cNvPr>
          <p:cNvSpPr txBox="1"/>
          <p:nvPr/>
        </p:nvSpPr>
        <p:spPr>
          <a:xfrm>
            <a:off x="3750248" y="124085"/>
            <a:ext cx="438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Comunicación</a:t>
            </a:r>
            <a:endParaRPr lang="es-ES" sz="20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196B772-9494-5343-352F-C99EA217E5B2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38F597FD-98D4-1CC0-4E62-FDF64A2565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8194" name="Picture 2" descr="Inmarsat IsatPhone Pro Teléfono Satelital - Tienda NetworkingSat">
            <a:extLst>
              <a:ext uri="{FF2B5EF4-FFF2-40B4-BE49-F238E27FC236}">
                <a16:creationId xmlns:a16="http://schemas.microsoft.com/office/drawing/2014/main" id="{7838B6BA-183C-5774-FAA6-A3417F217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3" r="29440"/>
          <a:stretch/>
        </p:blipFill>
        <p:spPr bwMode="auto">
          <a:xfrm>
            <a:off x="93748" y="1236940"/>
            <a:ext cx="2456582" cy="53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marsat IsatPhone 2 Teléfono Satelital - Tienda NetworkingSat">
            <a:extLst>
              <a:ext uri="{FF2B5EF4-FFF2-40B4-BE49-F238E27FC236}">
                <a16:creationId xmlns:a16="http://schemas.microsoft.com/office/drawing/2014/main" id="{9B6CB00E-5C46-B4DD-395A-179FB48D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1107815"/>
            <a:ext cx="5626100" cy="5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roadband Global Area Network - Wikipedia">
            <a:extLst>
              <a:ext uri="{FF2B5EF4-FFF2-40B4-BE49-F238E27FC236}">
                <a16:creationId xmlns:a16="http://schemas.microsoft.com/office/drawing/2014/main" id="{C6DE68CC-099D-AE60-7B86-B66DC9B12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77" y="1139113"/>
            <a:ext cx="5658845" cy="52259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4691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6CD88-DE11-5B02-C227-B0D583F3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AEABFC4-9178-F277-4FEF-744C9CDEEFA5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05880B6F-4F62-FBFF-D6FF-41BC29ACBE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1150F72-1C40-F88E-6F18-EF4A45F1F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2CADEAB-B106-6F46-6BA7-0B7DD4EAFE68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BD1ACF3-4C8D-5B51-1171-AACD69D3C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87CE445D-9814-60D3-9A49-DC6E8CB682D7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2595932B-651C-D7B8-0FE2-97D84517794A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7185BC55-4C3D-152C-B06C-ECA8CCB93294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2F652A33-28DF-A3F2-C07C-9BE0417FC3DD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6FC15B-AEBE-7018-899E-8D5E38CA268B}"/>
              </a:ext>
            </a:extLst>
          </p:cNvPr>
          <p:cNvSpPr txBox="1"/>
          <p:nvPr/>
        </p:nvSpPr>
        <p:spPr>
          <a:xfrm>
            <a:off x="3750248" y="124085"/>
            <a:ext cx="438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Comunicación</a:t>
            </a:r>
            <a:endParaRPr lang="es-ES" sz="20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1F32DE5-9CC5-9636-00B5-158BBCE655D4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0E96BED9-1EFF-1BF3-2859-3FAF53D376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12290" name="Picture 2" descr="ICOM IC-M25">
            <a:extLst>
              <a:ext uri="{FF2B5EF4-FFF2-40B4-BE49-F238E27FC236}">
                <a16:creationId xmlns:a16="http://schemas.microsoft.com/office/drawing/2014/main" id="{65F4EDB8-4A8A-5067-5B25-CEF13F6E4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2" r="26056"/>
          <a:stretch/>
        </p:blipFill>
        <p:spPr bwMode="auto">
          <a:xfrm>
            <a:off x="640837" y="1206499"/>
            <a:ext cx="2437375" cy="49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625F227-1CD6-9ABC-83D4-6DEA6FB2BCB0}"/>
              </a:ext>
            </a:extLst>
          </p:cNvPr>
          <p:cNvSpPr txBox="1"/>
          <p:nvPr/>
        </p:nvSpPr>
        <p:spPr>
          <a:xfrm>
            <a:off x="2881901" y="2136338"/>
            <a:ext cx="8216303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buNone/>
            </a:pPr>
            <a:r>
              <a:rPr lang="es-ES" dirty="0"/>
              <a:t>​La </a:t>
            </a:r>
            <a:r>
              <a:rPr lang="es-ES" b="1" dirty="0"/>
              <a:t>radio de banda marina</a:t>
            </a:r>
            <a:r>
              <a:rPr lang="es-ES" dirty="0"/>
              <a:t>, conocida también como radio VHF marina, es un sistema de comunicación bidireccional utilizado en embarcaciones para la transmisión de voz entre barcos, estaciones costeras y, en ciertas circunstancias.</a:t>
            </a:r>
          </a:p>
          <a:p>
            <a:pPr algn="just">
              <a:buNone/>
            </a:pPr>
            <a:endParaRPr lang="es-ES" dirty="0"/>
          </a:p>
          <a:p>
            <a:r>
              <a:rPr lang="es-ES" dirty="0"/>
              <a:t>Estas radios son esenciales para la seguridad y la navegación, permitiendo comunicaciones claras y confiables en el entorno marítimo. Las transmisiones suelen tener una potencia limitada a 25 vatios, lo que proporciona un alcance aproximado de hasta 100 km en condiciones óptimas. </a:t>
            </a:r>
          </a:p>
        </p:txBody>
      </p:sp>
    </p:spTree>
    <p:extLst>
      <p:ext uri="{BB962C8B-B14F-4D97-AF65-F5344CB8AC3E}">
        <p14:creationId xmlns:p14="http://schemas.microsoft.com/office/powerpoint/2010/main" val="42658083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9B0F2-CFB6-CDB6-BDDD-A73ACD4B4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235D57D-9387-F8A5-B968-FD212FB241B7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D312A5F6-FDBE-9044-8246-46ECCD1296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B22EF9-DAB8-6334-CF9F-7EBA92A6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AA421F5-522B-0A9F-F11D-7297286C259B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1D5AA0-9E52-65E8-2672-DF3B6FEF1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6C69058F-01A2-98C2-942D-6526A3F17916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2332FF8D-95D0-F8DD-FB85-242ED824015F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BCE71415-ED3F-F2B3-3EB2-4A70D891DFFE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5AF64523-1391-BC1C-823C-0CC6177B8915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85D364-589C-CA2D-1DC2-AF7164ACF2DC}"/>
              </a:ext>
            </a:extLst>
          </p:cNvPr>
          <p:cNvSpPr txBox="1"/>
          <p:nvPr/>
        </p:nvSpPr>
        <p:spPr>
          <a:xfrm>
            <a:off x="3750248" y="124085"/>
            <a:ext cx="438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Comunicación</a:t>
            </a:r>
            <a:endParaRPr lang="es-ES" sz="20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5470960-8953-3F17-2530-84C3EAE035C4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8DBC5640-BA2A-3DA4-369A-5858F9041B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12290" name="Picture 2" descr="ICOM IC-M25">
            <a:extLst>
              <a:ext uri="{FF2B5EF4-FFF2-40B4-BE49-F238E27FC236}">
                <a16:creationId xmlns:a16="http://schemas.microsoft.com/office/drawing/2014/main" id="{94E64833-8087-0CE0-5E03-D7C6F5058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2" r="26056"/>
          <a:stretch/>
        </p:blipFill>
        <p:spPr bwMode="auto">
          <a:xfrm>
            <a:off x="640837" y="1206499"/>
            <a:ext cx="2437375" cy="49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100BA42-C1EC-D485-179D-4C62A810AE73}"/>
              </a:ext>
            </a:extLst>
          </p:cNvPr>
          <p:cNvSpPr txBox="1"/>
          <p:nvPr/>
        </p:nvSpPr>
        <p:spPr>
          <a:xfrm>
            <a:off x="2806486" y="1096801"/>
            <a:ext cx="8560540" cy="5355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s-ES" dirty="0"/>
              <a:t>El </a:t>
            </a:r>
            <a:r>
              <a:rPr lang="es-ES" b="1" dirty="0"/>
              <a:t>canal 16 (156.800 MHz)</a:t>
            </a:r>
            <a:r>
              <a:rPr lang="es-ES" dirty="0"/>
              <a:t> en la radio de banda marina VHF es el </a:t>
            </a:r>
            <a:r>
              <a:rPr lang="es-ES" b="1" dirty="0"/>
              <a:t>canal internacional de emergencia y llamada</a:t>
            </a:r>
            <a:r>
              <a:rPr lang="es-ES" dirty="0"/>
              <a:t>. Su uso principal es para:</a:t>
            </a:r>
          </a:p>
          <a:p>
            <a:pPr>
              <a:buNone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📢 </a:t>
            </a:r>
            <a:r>
              <a:rPr lang="es-ES" b="1" dirty="0"/>
              <a:t>Llamadas iniciales entre embarcaciones</a:t>
            </a:r>
            <a:r>
              <a:rPr lang="es-ES" dirty="0"/>
              <a:t> (antes de cambiar a otro canal para conversar).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🚨 </a:t>
            </a:r>
            <a:r>
              <a:rPr lang="es-ES" b="1" dirty="0"/>
              <a:t>Emergencias marítimas</a:t>
            </a:r>
            <a:r>
              <a:rPr lang="es-ES" dirty="0"/>
              <a:t>, como enviar señales de socorro (ej. “</a:t>
            </a:r>
            <a:r>
              <a:rPr lang="es-ES" dirty="0" err="1"/>
              <a:t>Mayday</a:t>
            </a:r>
            <a:r>
              <a:rPr lang="es-ES" dirty="0"/>
              <a:t>”, “Pan </a:t>
            </a:r>
            <a:r>
              <a:rPr lang="es-ES" dirty="0" err="1"/>
              <a:t>Pan</a:t>
            </a:r>
            <a:r>
              <a:rPr lang="es-ES" dirty="0"/>
              <a:t>” o “</a:t>
            </a:r>
            <a:r>
              <a:rPr lang="es-ES" dirty="0" err="1"/>
              <a:t>Sécurité</a:t>
            </a:r>
            <a:r>
              <a:rPr lang="es-ES" dirty="0"/>
              <a:t>”).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📡 </a:t>
            </a:r>
            <a:r>
              <a:rPr lang="es-ES" b="1" dirty="0"/>
              <a:t>Monitoreo por parte de estaciones costeras</a:t>
            </a:r>
            <a:r>
              <a:rPr lang="es-ES" dirty="0"/>
              <a:t>, barcos guardacostas y otras autoridades para responder rápidamente en caso de peligro.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None/>
            </a:pPr>
            <a:r>
              <a:rPr lang="es-ES" b="1" dirty="0"/>
              <a:t>Reglas básicas del canal 16: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Debe mantenerse </a:t>
            </a:r>
            <a:r>
              <a:rPr lang="es-ES" b="1" dirty="0"/>
              <a:t>libre de charlas innecesarias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embarcaciones </a:t>
            </a:r>
            <a:r>
              <a:rPr lang="es-ES" b="1" dirty="0"/>
              <a:t>deben monitorearlo constantemente</a:t>
            </a:r>
            <a:r>
              <a:rPr lang="es-ES" dirty="0"/>
              <a:t>, especialmente si están en mar abierto o navegando.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 contactas a otro barco por el canal 16, </a:t>
            </a:r>
            <a:r>
              <a:rPr lang="es-ES" b="1" dirty="0"/>
              <a:t>debes cambiar a otro canal</a:t>
            </a:r>
            <a:r>
              <a:rPr lang="es-ES" dirty="0"/>
              <a:t> para continuar la conversación (por ejemplo, “Cambio al canal 72”).</a:t>
            </a:r>
          </a:p>
        </p:txBody>
      </p:sp>
    </p:spTree>
    <p:extLst>
      <p:ext uri="{BB962C8B-B14F-4D97-AF65-F5344CB8AC3E}">
        <p14:creationId xmlns:p14="http://schemas.microsoft.com/office/powerpoint/2010/main" val="14086910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31861-2DFF-C2D1-4C89-2519E2567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4FD034F-1FFF-188F-2436-AE66225B87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8" y="0"/>
            <a:ext cx="12184652" cy="6958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F8D4BB-C2BC-A94A-71BF-1684F5A13479}"/>
              </a:ext>
            </a:extLst>
          </p:cNvPr>
          <p:cNvSpPr txBox="1"/>
          <p:nvPr/>
        </p:nvSpPr>
        <p:spPr>
          <a:xfrm>
            <a:off x="4364260" y="2856780"/>
            <a:ext cx="664166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48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cs typeface="Calibri"/>
                <a:sym typeface="Calibri"/>
              </a:rPr>
              <a:t>ESCUELA DE INTELIGENCIA Y CONTRAINTELIGENCIA</a:t>
            </a:r>
          </a:p>
        </p:txBody>
      </p:sp>
      <p:sp>
        <p:nvSpPr>
          <p:cNvPr id="7" name="Rectángulo 1">
            <a:extLst>
              <a:ext uri="{FF2B5EF4-FFF2-40B4-BE49-F238E27FC236}">
                <a16:creationId xmlns:a16="http://schemas.microsoft.com/office/drawing/2014/main" id="{61F85BDA-F8CE-A263-0F40-4435BF1BCC57}"/>
              </a:ext>
            </a:extLst>
          </p:cNvPr>
          <p:cNvSpPr/>
          <p:nvPr/>
        </p:nvSpPr>
        <p:spPr>
          <a:xfrm>
            <a:off x="2511643" y="4757880"/>
            <a:ext cx="8700655" cy="40010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defTabSz="712318">
              <a:defRPr/>
            </a:pPr>
            <a:r>
              <a:rPr lang="es-ES" sz="2000" b="1" kern="0" dirty="0">
                <a:ln w="50800"/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NOMBRE DE MATERIA</a:t>
            </a:r>
          </a:p>
        </p:txBody>
      </p:sp>
      <p:sp>
        <p:nvSpPr>
          <p:cNvPr id="8" name="Rectángulo 1">
            <a:extLst>
              <a:ext uri="{FF2B5EF4-FFF2-40B4-BE49-F238E27FC236}">
                <a16:creationId xmlns:a16="http://schemas.microsoft.com/office/drawing/2014/main" id="{602CB971-5D59-E5D0-D45D-C95EA8CE26F5}"/>
              </a:ext>
            </a:extLst>
          </p:cNvPr>
          <p:cNvSpPr/>
          <p:nvPr/>
        </p:nvSpPr>
        <p:spPr>
          <a:xfrm rot="296885">
            <a:off x="2053018" y="4626162"/>
            <a:ext cx="462183" cy="642245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ángulo 1">
            <a:extLst>
              <a:ext uri="{FF2B5EF4-FFF2-40B4-BE49-F238E27FC236}">
                <a16:creationId xmlns:a16="http://schemas.microsoft.com/office/drawing/2014/main" id="{E4F6AD46-2602-177E-688C-57EFCD91CFA6}"/>
              </a:ext>
            </a:extLst>
          </p:cNvPr>
          <p:cNvSpPr/>
          <p:nvPr/>
        </p:nvSpPr>
        <p:spPr>
          <a:xfrm rot="234657">
            <a:off x="1730993" y="4631924"/>
            <a:ext cx="458625" cy="628013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326816 w 11109293"/>
              <a:gd name="connsiteY0" fmla="*/ 2 h 628013"/>
              <a:gd name="connsiteX1" fmla="*/ 11109293 w 11109293"/>
              <a:gd name="connsiteY1" fmla="*/ 0 h 628013"/>
              <a:gd name="connsiteX2" fmla="*/ 5566950 w 11109293"/>
              <a:gd name="connsiteY2" fmla="*/ 623771 h 628013"/>
              <a:gd name="connsiteX3" fmla="*/ 0 w 11109293"/>
              <a:gd name="connsiteY3" fmla="*/ 628013 h 628013"/>
              <a:gd name="connsiteX4" fmla="*/ 5326816 w 11109293"/>
              <a:gd name="connsiteY4" fmla="*/ 2 h 62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293" h="628013">
                <a:moveTo>
                  <a:pt x="5326816" y="2"/>
                </a:moveTo>
                <a:lnTo>
                  <a:pt x="11109293" y="0"/>
                </a:lnTo>
                <a:lnTo>
                  <a:pt x="5566950" y="623771"/>
                </a:lnTo>
                <a:lnTo>
                  <a:pt x="0" y="628013"/>
                </a:lnTo>
                <a:lnTo>
                  <a:pt x="5326816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43D0AA74-F59A-20DF-F71D-2F8FAC3894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438" y="98378"/>
            <a:ext cx="891126" cy="96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5282DF-1CA2-160E-430D-ECE82E3A9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27" y="74597"/>
            <a:ext cx="1025710" cy="97082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47D12EAD-FD51-E112-DA2D-CCC395564D21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24BD803-F81D-2007-C4C3-71C1A353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115B4247-D3A2-C66F-7E2A-1498538B2F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929086" y="2378970"/>
            <a:ext cx="2238376" cy="22003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716799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DFED-4A6F-8B4B-787B-C6B814C2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482979-4A90-2918-E853-99851BA08A1B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E482DA8D-90F1-9DCB-6D0A-AA51AEB8D4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CD7D11-75A8-1AA9-2F53-F4AE1633E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AB115B5-F78E-37EA-C08D-050D5904FE42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BBA10C5-FBDD-CE1D-AB6C-06D146333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6FED419B-F693-3C84-81F9-F743CA94A3F6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1617E483-E295-5DF6-152A-378497EDD9CD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3EB4CEEB-2F34-120E-1B01-5B062DFF82BA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701E278B-EA24-2180-9960-63772502D182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923DAD-E209-D7D3-09A2-CD2E1CFD57BA}"/>
              </a:ext>
            </a:extLst>
          </p:cNvPr>
          <p:cNvSpPr txBox="1"/>
          <p:nvPr/>
        </p:nvSpPr>
        <p:spPr>
          <a:xfrm>
            <a:off x="3122000" y="188777"/>
            <a:ext cx="1016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panose="020B0604020202020204" pitchFamily="34" charset="0"/>
              </a:rPr>
              <a:t>TITULO</a:t>
            </a:r>
            <a:endParaRPr lang="es-ES" sz="16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49C4206-626E-5DA9-81DE-4ECAC7A2445E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4793F9FB-A65F-C063-74BE-906B668609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30A750-97CE-2AA2-CC20-0C8E654A3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64" y="784074"/>
            <a:ext cx="11277600" cy="600047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3D15478-BF9F-0C6C-C64E-2ECB7D22F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63" y="2603019"/>
            <a:ext cx="3320094" cy="31759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73417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3002C-D028-4257-9BD0-FF77848DB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E9016EA-4562-69C4-FD0B-B78E1A45635E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B9EC8EC3-40A8-7125-8FCD-342D22CA19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A332002-C976-D10A-5062-F2EA8DFC7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2128537-ACA7-6851-B660-A005094969EE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3E5A41B-5816-9352-736D-08013C09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277175CC-A9EA-0D0B-901A-13CD1496FE9A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98E1CDB2-12F5-07EA-5FC2-6707AF1FF9AF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6C65D346-6600-F449-A897-9715A278051F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72AF384B-0621-7A08-B51F-A6C1693323A4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624D0F-0229-593F-3840-A3E619EFC9C4}"/>
              </a:ext>
            </a:extLst>
          </p:cNvPr>
          <p:cNvSpPr txBox="1"/>
          <p:nvPr/>
        </p:nvSpPr>
        <p:spPr>
          <a:xfrm>
            <a:off x="3122000" y="188777"/>
            <a:ext cx="1016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panose="020B0604020202020204" pitchFamily="34" charset="0"/>
              </a:rPr>
              <a:t>TITULO</a:t>
            </a:r>
            <a:endParaRPr lang="es-ES" sz="16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50307EE-6647-F568-528E-DBDC2A379038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161BCE87-2287-3096-F926-AF2909B914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D66019-2310-10EB-1696-29D318837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01" y="914723"/>
            <a:ext cx="10768761" cy="590579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BE8CF84-2734-556D-D3D7-301828436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8125" y="2005597"/>
            <a:ext cx="4537274" cy="43403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161722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17E3B-2B9E-2C24-E582-26F987D83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A6E97B-9F9A-3BA4-797C-914B0B1AAF98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DF5507AA-1FD3-A986-DCE5-B6996313B9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9760DA-2A89-F1C3-5ED2-9E06627C2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6DDFE4B-3E21-8878-C2F8-3443C2E8E714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A0CAEDC-AF08-5A23-8009-FE3CB1633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73F72A00-E280-9179-30AB-4E0C771F7925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A0264A89-C7A2-DC8A-D523-53ED85ABE037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D0C329CB-E61E-1858-AE91-6E5483116A79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D767E096-E6AE-8580-9CE4-5047EDC1AE1A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F2AFE2-5DC9-F6FE-94D0-0D4009398758}"/>
              </a:ext>
            </a:extLst>
          </p:cNvPr>
          <p:cNvSpPr txBox="1"/>
          <p:nvPr/>
        </p:nvSpPr>
        <p:spPr>
          <a:xfrm>
            <a:off x="3122000" y="188777"/>
            <a:ext cx="1016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panose="020B0604020202020204" pitchFamily="34" charset="0"/>
              </a:rPr>
              <a:t>TITULO</a:t>
            </a:r>
            <a:endParaRPr lang="es-ES" sz="16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05AEB3C-9A0B-CC7E-5E0F-249B01668A00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C44BF7F2-82AA-0408-288E-1C80905441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CB097D6-6A2A-B4BB-0AC1-6E535AC42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513" y="914724"/>
            <a:ext cx="10868520" cy="5555543"/>
          </a:xfrm>
          <a:prstGeom prst="rect">
            <a:avLst/>
          </a:prstGeom>
        </p:spPr>
      </p:pic>
      <p:pic>
        <p:nvPicPr>
          <p:cNvPr id="3074" name="Picture 2" descr="GPS Navegación: Mapa Dirección - Apps en Google Play">
            <a:extLst>
              <a:ext uri="{FF2B5EF4-FFF2-40B4-BE49-F238E27FC236}">
                <a16:creationId xmlns:a16="http://schemas.microsoft.com/office/drawing/2014/main" id="{EB376DD5-8F8A-3523-5C94-96E74C3F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92" y="2933700"/>
            <a:ext cx="4465908" cy="33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5344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4FC6-21A8-0889-1694-6DD605F6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B3B9DB0-3FD1-7541-3A42-269746520BDA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DE0A0D48-DD7E-74E1-3CFF-AC7A9F7ECE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3F27A2F-3D14-DAC9-A6BF-76B4D5D0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2B5159F-AF5E-2CF5-BC17-319EAA52BC63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84D18C-F5C3-70B1-29F8-B6F18E27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510233CC-24B9-F46F-BA2D-F725DC178201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D04A6F89-FE99-75A2-DFB7-2B0C7C2068B9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5B26FA67-ED97-235E-9C34-2A79147206AA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61B3073-C0D2-AB51-3EEC-E30239EF884F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F1C548-E452-4D7E-58F5-98B0D8C22BD8}"/>
              </a:ext>
            </a:extLst>
          </p:cNvPr>
          <p:cNvSpPr txBox="1"/>
          <p:nvPr/>
        </p:nvSpPr>
        <p:spPr>
          <a:xfrm>
            <a:off x="3750248" y="124085"/>
            <a:ext cx="438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Comunicación satelital</a:t>
            </a:r>
            <a:endParaRPr lang="es-ES" sz="20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7AE90EA-56C9-9E9B-CC7E-529DC06A1962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E6C1186A-D61C-7F8E-2905-A8F71B4AA2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B67630B-1D15-DDF4-49EE-B6869AC7C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65" y="933041"/>
            <a:ext cx="10244000" cy="5681546"/>
          </a:xfrm>
          <a:prstGeom prst="rect">
            <a:avLst/>
          </a:prstGeom>
        </p:spPr>
      </p:pic>
      <p:pic>
        <p:nvPicPr>
          <p:cNvPr id="5122" name="Picture 2" descr="GPS Garmin 62s - Tecplan Panama">
            <a:extLst>
              <a:ext uri="{FF2B5EF4-FFF2-40B4-BE49-F238E27FC236}">
                <a16:creationId xmlns:a16="http://schemas.microsoft.com/office/drawing/2014/main" id="{C0DDFB25-8236-CCBD-8571-215DB2666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5" t="7177" r="20237" b="7177"/>
          <a:stretch/>
        </p:blipFill>
        <p:spPr bwMode="auto">
          <a:xfrm>
            <a:off x="4086065" y="2247900"/>
            <a:ext cx="3098800" cy="34003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5210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69B28-C45C-07D2-B380-98CFFD5D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DAFB2C3-E581-C0CA-E37A-76EB638A3EAA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142681E5-3C8F-F7B8-FCCC-38BC7790A6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053FB2-694E-2AE4-B07B-A739DE4B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393B871-2691-27E7-80D9-BEF74A7F13D6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B5199A2-CF7E-6727-F5E6-DB790BB96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878201C4-18EB-C874-8433-B017CDC643C7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AF4C1E56-D8E7-6A95-E810-504FE02258E0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15397389-F3ED-12C4-32DB-EE02899E2796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094AC20A-7D63-0EBD-2ED1-17E0DA0FC398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88DEE-D153-3C79-08D1-6EE838D7B2D0}"/>
              </a:ext>
            </a:extLst>
          </p:cNvPr>
          <p:cNvSpPr txBox="1"/>
          <p:nvPr/>
        </p:nvSpPr>
        <p:spPr>
          <a:xfrm>
            <a:off x="3750248" y="124085"/>
            <a:ext cx="438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Comunicación satelital</a:t>
            </a:r>
            <a:endParaRPr lang="es-ES" sz="20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7D7D633-5986-FC00-7812-16478796A689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D4D16E22-A6B8-35DD-C0E2-0127093612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2686A6F-65F7-A9AF-8D0E-75D84EAA9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277" y="1289855"/>
            <a:ext cx="10242550" cy="5345592"/>
          </a:xfrm>
          <a:prstGeom prst="rect">
            <a:avLst/>
          </a:prstGeom>
        </p:spPr>
      </p:pic>
      <p:pic>
        <p:nvPicPr>
          <p:cNvPr id="2052" name="Picture 4" descr="Los satélites 'seguirán' a los aviones | Tecnología | EL PAÍS">
            <a:extLst>
              <a:ext uri="{FF2B5EF4-FFF2-40B4-BE49-F238E27FC236}">
                <a16:creationId xmlns:a16="http://schemas.microsoft.com/office/drawing/2014/main" id="{FC4F7CAE-64C0-C999-9A1B-6E8FCAAE9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64" y="2133600"/>
            <a:ext cx="4974798" cy="44885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2912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62FDE-E10C-4AC4-BEA6-088851EB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738C55A-DD5B-0643-11DB-6FE6CF58CF35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2F90E493-A085-A108-0A3A-3325754F3C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3BC4F63-CFB0-C631-36CD-228BF8EB8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2A4D386-F18E-E7A7-9AC0-7D2AAC0D7AC0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069E3D9-E5E1-AA17-8EAC-A6A60EDF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74A1F14F-663F-60F6-F2F2-B2AE1C255D55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027F766B-ECDA-F201-1232-B4D0DA90BB89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E4290371-5F2D-B72B-E7F0-B97433E7919A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02D27EDE-F9CF-1E97-36B4-CEC36351BD82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ABCA7F-8513-8140-FB57-718934FD3B07}"/>
              </a:ext>
            </a:extLst>
          </p:cNvPr>
          <p:cNvSpPr txBox="1"/>
          <p:nvPr/>
        </p:nvSpPr>
        <p:spPr>
          <a:xfrm>
            <a:off x="3750248" y="124085"/>
            <a:ext cx="438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Comunicación</a:t>
            </a:r>
            <a:endParaRPr lang="es-ES" sz="20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39DA6ED-FF4D-8247-1E86-AFC9D90A2683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D3C480C6-8A4E-4FE6-5FC8-CDD9406790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DEB43B4-D3BC-5E5A-D368-DB34516019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364" t="5851" r="16611" b="5884"/>
          <a:stretch/>
        </p:blipFill>
        <p:spPr>
          <a:xfrm>
            <a:off x="4990662" y="803273"/>
            <a:ext cx="2508972" cy="5806004"/>
          </a:xfrm>
          <a:prstGeom prst="rect">
            <a:avLst/>
          </a:prstGeom>
        </p:spPr>
      </p:pic>
      <p:pic>
        <p:nvPicPr>
          <p:cNvPr id="7170" name="Picture 2" descr="3m peltor comtac vi">
            <a:extLst>
              <a:ext uri="{FF2B5EF4-FFF2-40B4-BE49-F238E27FC236}">
                <a16:creationId xmlns:a16="http://schemas.microsoft.com/office/drawing/2014/main" id="{3460F252-5490-4257-07CA-483EF6615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018"/>
            <a:ext cx="4903312" cy="490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nmarsat IsatPhone 2 Teléfono Satelital - Tienda NetworkingSat">
            <a:extLst>
              <a:ext uri="{FF2B5EF4-FFF2-40B4-BE49-F238E27FC236}">
                <a16:creationId xmlns:a16="http://schemas.microsoft.com/office/drawing/2014/main" id="{F71616A5-7D01-D751-62B3-35F96E692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1" r="21623"/>
          <a:stretch/>
        </p:blipFill>
        <p:spPr bwMode="auto">
          <a:xfrm>
            <a:off x="8674100" y="896028"/>
            <a:ext cx="3054364" cy="53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77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FA16-400C-9B71-325B-19E39B040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6D65B70-3853-7822-30C7-88A3CEFD11FB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E644E7AF-3B70-1F27-92BD-7C8CDD0C0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AC8BFE7-67DB-E9AB-F1E4-C958E04D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7D8B76E-4280-30B8-6012-9C769597AF26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42FA9D8-2BD7-1DE5-B81B-49782EAF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24B62960-E6A5-3CBE-F76A-2324FA454C93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3C3730AA-29DF-5F77-CF59-DBB5536109C2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4B7B1380-85CB-77EA-AC3D-22FAF6A67F1D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881E49C2-C0DC-6979-60D5-8E86A1323EBF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3AC275-F15E-6258-45B3-BBA0C0DBBB03}"/>
              </a:ext>
            </a:extLst>
          </p:cNvPr>
          <p:cNvSpPr txBox="1"/>
          <p:nvPr/>
        </p:nvSpPr>
        <p:spPr>
          <a:xfrm>
            <a:off x="3750248" y="124085"/>
            <a:ext cx="438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Comunicación</a:t>
            </a:r>
            <a:endParaRPr lang="es-ES" sz="20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721409-1DD8-A3E0-C376-A874A2FF77E1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051FD5ED-51A8-7458-74FC-4DD640A6CC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9447B03-8DC7-2CC1-90ED-482DECD3FB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364" t="5851" r="16611" b="5884"/>
          <a:stretch/>
        </p:blipFill>
        <p:spPr>
          <a:xfrm>
            <a:off x="178653" y="760771"/>
            <a:ext cx="2508972" cy="5806004"/>
          </a:xfrm>
          <a:prstGeom prst="rect">
            <a:avLst/>
          </a:prstGeom>
        </p:spPr>
      </p:pic>
      <p:pic>
        <p:nvPicPr>
          <p:cNvPr id="6146" name="Picture 2" descr="Amazon.com: ICOM IC-SAT100M Satélite PTT Push-to-Talk : Celulares y  Accesorios">
            <a:extLst>
              <a:ext uri="{FF2B5EF4-FFF2-40B4-BE49-F238E27FC236}">
                <a16:creationId xmlns:a16="http://schemas.microsoft.com/office/drawing/2014/main" id="{8824F863-EBFE-6CBF-4422-8170F0F7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86" y="1198905"/>
            <a:ext cx="6840614" cy="536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echa: a la izquierda y derecha 13">
            <a:extLst>
              <a:ext uri="{FF2B5EF4-FFF2-40B4-BE49-F238E27FC236}">
                <a16:creationId xmlns:a16="http://schemas.microsoft.com/office/drawing/2014/main" id="{85240300-6C7F-9856-B9E8-57C799580963}"/>
              </a:ext>
            </a:extLst>
          </p:cNvPr>
          <p:cNvSpPr/>
          <p:nvPr/>
        </p:nvSpPr>
        <p:spPr>
          <a:xfrm>
            <a:off x="2672463" y="3296943"/>
            <a:ext cx="4490337" cy="733659"/>
          </a:xfrm>
          <a:prstGeom prst="left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A" sz="1800" b="0" i="0" u="none" strike="noStrike" cap="none" spc="0" normalizeH="0" baseline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148" name="Picture 4" descr="Sistema de antena satelital activa ICOM para IC-SAT100 Satellite PTT  (AH-41) - Latin Satelital">
            <a:extLst>
              <a:ext uri="{FF2B5EF4-FFF2-40B4-BE49-F238E27FC236}">
                <a16:creationId xmlns:a16="http://schemas.microsoft.com/office/drawing/2014/main" id="{D281062C-6C41-C5ED-ECE0-CF625B20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71" y="407468"/>
            <a:ext cx="4482471" cy="448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352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2ECAD-F474-8E84-3E0D-23085EE3E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2C4EB6E-A918-6755-598A-8BEFF6AF6E59}"/>
              </a:ext>
            </a:extLst>
          </p:cNvPr>
          <p:cNvSpPr/>
          <p:nvPr/>
        </p:nvSpPr>
        <p:spPr>
          <a:xfrm>
            <a:off x="2672463" y="54544"/>
            <a:ext cx="7862187" cy="679188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781" h="679188">
                <a:moveTo>
                  <a:pt x="267854" y="0"/>
                </a:moveTo>
                <a:lnTo>
                  <a:pt x="9799781" y="9236"/>
                </a:lnTo>
                <a:lnTo>
                  <a:pt x="9402618" y="679188"/>
                </a:lnTo>
                <a:lnTo>
                  <a:pt x="0" y="660716"/>
                </a:lnTo>
                <a:lnTo>
                  <a:pt x="2678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Image" descr="Image">
            <a:hlinkClick r:id="" action="ppaction://noaction"/>
            <a:extLst>
              <a:ext uri="{FF2B5EF4-FFF2-40B4-BE49-F238E27FC236}">
                <a16:creationId xmlns:a16="http://schemas.microsoft.com/office/drawing/2014/main" id="{5230A001-172D-A89C-445A-DC2EC6CBC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16" y="67874"/>
            <a:ext cx="560177" cy="6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DD9DB7-DA35-4F35-3922-B98E7E01A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822" y="40715"/>
            <a:ext cx="785387" cy="7433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81D6C35-69F8-1BAC-66EB-BF94C022E45A}"/>
              </a:ext>
            </a:extLst>
          </p:cNvPr>
          <p:cNvSpPr/>
          <p:nvPr/>
        </p:nvSpPr>
        <p:spPr>
          <a:xfrm>
            <a:off x="4131" y="359851"/>
            <a:ext cx="1429008" cy="34973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GOBIERNO NACIONAL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50" b="1" i="0" u="none" strike="noStrike" kern="0" cap="none" spc="0" normalizeH="0" baseline="0" noProof="0" dirty="0">
                <a:ln>
                  <a:noFill/>
                </a:ln>
                <a:solidFill>
                  <a:srgbClr val="0199DC">
                    <a:lumMod val="75000"/>
                  </a:srgbClr>
                </a:solidFill>
                <a:effectLst/>
                <a:uLnTx/>
                <a:uFillTx/>
                <a:latin typeface="Trade Gothic Next" panose="020B0503040303020004" pitchFamily="34" charset="0"/>
                <a:ea typeface="+mn-ea"/>
                <a:cs typeface="Helvetica"/>
                <a:sym typeface="Calibri"/>
              </a:rPr>
              <a:t>CON PASO FIRME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1613FE0-DA83-3B9B-A9F5-5D713525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" y="235865"/>
            <a:ext cx="183064" cy="1220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trella: 5 puntas 36">
            <a:extLst>
              <a:ext uri="{FF2B5EF4-FFF2-40B4-BE49-F238E27FC236}">
                <a16:creationId xmlns:a16="http://schemas.microsoft.com/office/drawing/2014/main" id="{939AB4F8-427D-64AA-177D-58F07CED8D58}"/>
              </a:ext>
            </a:extLst>
          </p:cNvPr>
          <p:cNvSpPr/>
          <p:nvPr/>
        </p:nvSpPr>
        <p:spPr>
          <a:xfrm>
            <a:off x="1280695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13" name="Estrella: 5 puntas 37">
            <a:extLst>
              <a:ext uri="{FF2B5EF4-FFF2-40B4-BE49-F238E27FC236}">
                <a16:creationId xmlns:a16="http://schemas.microsoft.com/office/drawing/2014/main" id="{F1F9276C-7C2C-CE2B-B52C-37D4577EBC60}"/>
              </a:ext>
            </a:extLst>
          </p:cNvPr>
          <p:cNvSpPr/>
          <p:nvPr/>
        </p:nvSpPr>
        <p:spPr>
          <a:xfrm>
            <a:off x="77417" y="564994"/>
            <a:ext cx="73474" cy="70320"/>
          </a:xfrm>
          <a:prstGeom prst="star5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0" i="0" u="none" strike="noStrike" kern="0" cap="none" spc="0" normalizeH="0" baseline="0" noProof="0" dirty="0">
              <a:ln>
                <a:noFill/>
              </a:ln>
              <a:solidFill>
                <a:srgbClr val="05456B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Helvetica"/>
              <a:sym typeface="Calibri"/>
            </a:endParaRPr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B666BA9C-2E4E-810C-03A6-BD1241A84EE9}"/>
              </a:ext>
            </a:extLst>
          </p:cNvPr>
          <p:cNvSpPr/>
          <p:nvPr/>
        </p:nvSpPr>
        <p:spPr>
          <a:xfrm>
            <a:off x="2312426" y="49768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E8FC967-8935-B9BA-BF1C-7B351E95DAAA}"/>
              </a:ext>
            </a:extLst>
          </p:cNvPr>
          <p:cNvSpPr/>
          <p:nvPr/>
        </p:nvSpPr>
        <p:spPr>
          <a:xfrm>
            <a:off x="1982311" y="49767"/>
            <a:ext cx="494060" cy="678131"/>
          </a:xfrm>
          <a:custGeom>
            <a:avLst/>
            <a:gdLst>
              <a:gd name="connsiteX0" fmla="*/ 0 w 9134764"/>
              <a:gd name="connsiteY0" fmla="*/ 0 h 679188"/>
              <a:gd name="connsiteX1" fmla="*/ 9134764 w 9134764"/>
              <a:gd name="connsiteY1" fmla="*/ 0 h 679188"/>
              <a:gd name="connsiteX2" fmla="*/ 9134764 w 9134764"/>
              <a:gd name="connsiteY2" fmla="*/ 679188 h 679188"/>
              <a:gd name="connsiteX3" fmla="*/ 0 w 9134764"/>
              <a:gd name="connsiteY3" fmla="*/ 679188 h 679188"/>
              <a:gd name="connsiteX4" fmla="*/ 0 w 9134764"/>
              <a:gd name="connsiteY4" fmla="*/ 0 h 679188"/>
              <a:gd name="connsiteX0" fmla="*/ 267854 w 9402618"/>
              <a:gd name="connsiteY0" fmla="*/ 0 h 679188"/>
              <a:gd name="connsiteX1" fmla="*/ 9402618 w 9402618"/>
              <a:gd name="connsiteY1" fmla="*/ 0 h 679188"/>
              <a:gd name="connsiteX2" fmla="*/ 9402618 w 9402618"/>
              <a:gd name="connsiteY2" fmla="*/ 679188 h 679188"/>
              <a:gd name="connsiteX3" fmla="*/ 0 w 9402618"/>
              <a:gd name="connsiteY3" fmla="*/ 660716 h 679188"/>
              <a:gd name="connsiteX4" fmla="*/ 267854 w 9402618"/>
              <a:gd name="connsiteY4" fmla="*/ 0 h 679188"/>
              <a:gd name="connsiteX0" fmla="*/ 267854 w 9799781"/>
              <a:gd name="connsiteY0" fmla="*/ 0 h 679188"/>
              <a:gd name="connsiteX1" fmla="*/ 9799781 w 9799781"/>
              <a:gd name="connsiteY1" fmla="*/ 9236 h 679188"/>
              <a:gd name="connsiteX2" fmla="*/ 9402618 w 9799781"/>
              <a:gd name="connsiteY2" fmla="*/ 679188 h 679188"/>
              <a:gd name="connsiteX3" fmla="*/ 0 w 9799781"/>
              <a:gd name="connsiteY3" fmla="*/ 660716 h 679188"/>
              <a:gd name="connsiteX4" fmla="*/ 267854 w 9799781"/>
              <a:gd name="connsiteY4" fmla="*/ 0 h 679188"/>
              <a:gd name="connsiteX0" fmla="*/ 3846890 w 9799781"/>
              <a:gd name="connsiteY0" fmla="*/ 9237 h 669952"/>
              <a:gd name="connsiteX1" fmla="*/ 9799781 w 9799781"/>
              <a:gd name="connsiteY1" fmla="*/ 0 h 669952"/>
              <a:gd name="connsiteX2" fmla="*/ 9402618 w 9799781"/>
              <a:gd name="connsiteY2" fmla="*/ 669952 h 669952"/>
              <a:gd name="connsiteX3" fmla="*/ 0 w 9799781"/>
              <a:gd name="connsiteY3" fmla="*/ 651480 h 669952"/>
              <a:gd name="connsiteX4" fmla="*/ 3846890 w 9799781"/>
              <a:gd name="connsiteY4" fmla="*/ 9237 h 669952"/>
              <a:gd name="connsiteX0" fmla="*/ 3846890 w 12526661"/>
              <a:gd name="connsiteY0" fmla="*/ 0 h 660715"/>
              <a:gd name="connsiteX1" fmla="*/ 12526661 w 12526661"/>
              <a:gd name="connsiteY1" fmla="*/ 9235 h 660715"/>
              <a:gd name="connsiteX2" fmla="*/ 9402618 w 12526661"/>
              <a:gd name="connsiteY2" fmla="*/ 660715 h 660715"/>
              <a:gd name="connsiteX3" fmla="*/ 0 w 12526661"/>
              <a:gd name="connsiteY3" fmla="*/ 642243 h 660715"/>
              <a:gd name="connsiteX4" fmla="*/ 3846890 w 12526661"/>
              <a:gd name="connsiteY4" fmla="*/ 0 h 660715"/>
              <a:gd name="connsiteX0" fmla="*/ 3846890 w 12526661"/>
              <a:gd name="connsiteY0" fmla="*/ 0 h 642243"/>
              <a:gd name="connsiteX1" fmla="*/ 12526661 w 12526661"/>
              <a:gd name="connsiteY1" fmla="*/ 9235 h 642243"/>
              <a:gd name="connsiteX2" fmla="*/ 5653136 w 12526661"/>
              <a:gd name="connsiteY2" fmla="*/ 623769 h 642243"/>
              <a:gd name="connsiteX3" fmla="*/ 0 w 12526661"/>
              <a:gd name="connsiteY3" fmla="*/ 642243 h 642243"/>
              <a:gd name="connsiteX4" fmla="*/ 3846890 w 12526661"/>
              <a:gd name="connsiteY4" fmla="*/ 0 h 642243"/>
              <a:gd name="connsiteX0" fmla="*/ 3846890 w 9629338"/>
              <a:gd name="connsiteY0" fmla="*/ 9238 h 651481"/>
              <a:gd name="connsiteX1" fmla="*/ 9629338 w 9629338"/>
              <a:gd name="connsiteY1" fmla="*/ 0 h 651481"/>
              <a:gd name="connsiteX2" fmla="*/ 5653136 w 9629338"/>
              <a:gd name="connsiteY2" fmla="*/ 633007 h 651481"/>
              <a:gd name="connsiteX3" fmla="*/ 0 w 9629338"/>
              <a:gd name="connsiteY3" fmla="*/ 651481 h 651481"/>
              <a:gd name="connsiteX4" fmla="*/ 3846890 w 9629338"/>
              <a:gd name="connsiteY4" fmla="*/ 9238 h 651481"/>
              <a:gd name="connsiteX0" fmla="*/ 3846890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3846890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653136 w 11195479"/>
              <a:gd name="connsiteY2" fmla="*/ 623771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  <a:gd name="connsiteX0" fmla="*/ 5413002 w 11195479"/>
              <a:gd name="connsiteY0" fmla="*/ 2 h 642245"/>
              <a:gd name="connsiteX1" fmla="*/ 11195479 w 11195479"/>
              <a:gd name="connsiteY1" fmla="*/ 0 h 642245"/>
              <a:gd name="connsiteX2" fmla="*/ 5566940 w 11195479"/>
              <a:gd name="connsiteY2" fmla="*/ 638003 h 642245"/>
              <a:gd name="connsiteX3" fmla="*/ 0 w 11195479"/>
              <a:gd name="connsiteY3" fmla="*/ 642245 h 642245"/>
              <a:gd name="connsiteX4" fmla="*/ 5413002 w 11195479"/>
              <a:gd name="connsiteY4" fmla="*/ 2 h 64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5479" h="642245">
                <a:moveTo>
                  <a:pt x="5413002" y="2"/>
                </a:moveTo>
                <a:lnTo>
                  <a:pt x="11195479" y="0"/>
                </a:lnTo>
                <a:lnTo>
                  <a:pt x="5566940" y="638003"/>
                </a:lnTo>
                <a:lnTo>
                  <a:pt x="0" y="642245"/>
                </a:lnTo>
                <a:lnTo>
                  <a:pt x="5413002" y="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53A46D-8660-7987-2E4E-48C6D67F3E1B}"/>
              </a:ext>
            </a:extLst>
          </p:cNvPr>
          <p:cNvSpPr txBox="1"/>
          <p:nvPr/>
        </p:nvSpPr>
        <p:spPr>
          <a:xfrm>
            <a:off x="3750248" y="124085"/>
            <a:ext cx="438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Comunicación</a:t>
            </a:r>
            <a:endParaRPr lang="es-ES" sz="2000" b="1" u="sng" kern="0" dirty="0">
              <a:ln w="50800"/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F035A21-684B-3B34-69F2-F11EDE714DC1}"/>
              </a:ext>
            </a:extLst>
          </p:cNvPr>
          <p:cNvSpPr/>
          <p:nvPr/>
        </p:nvSpPr>
        <p:spPr>
          <a:xfrm>
            <a:off x="9689007" y="133625"/>
            <a:ext cx="1937857" cy="423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AC8A1806-0189-06DA-6702-4793B9ECCD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61" r="3102" b="3574"/>
          <a:stretch/>
        </p:blipFill>
        <p:spPr>
          <a:xfrm>
            <a:off x="10508102" y="21671"/>
            <a:ext cx="756201" cy="743359"/>
          </a:xfrm>
          <a:prstGeom prst="ellipse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6D5BF17-00CB-CB2B-E4D2-9062D631C1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349" t="5851" r="16611" b="5884"/>
          <a:stretch/>
        </p:blipFill>
        <p:spPr>
          <a:xfrm>
            <a:off x="90790" y="692145"/>
            <a:ext cx="2291739" cy="58060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381C9FE-1BAD-3C92-4509-D6B991AFD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8376" y="1744667"/>
            <a:ext cx="9741601" cy="442118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C46AB13-DA1F-3EB1-4A97-96754C95A6E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792" t="26894" r="50453" b="13357"/>
          <a:stretch/>
        </p:blipFill>
        <p:spPr>
          <a:xfrm>
            <a:off x="9199543" y="1775965"/>
            <a:ext cx="2508972" cy="26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442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_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ver and End Slide Master">
  <a:themeElements>
    <a:clrScheme name="Cover and End Slide 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456B"/>
      </a:accent1>
      <a:accent2>
        <a:srgbClr val="0199DC"/>
      </a:accent2>
      <a:accent3>
        <a:srgbClr val="00B8D0"/>
      </a:accent3>
      <a:accent4>
        <a:srgbClr val="FEBD00"/>
      </a:accent4>
      <a:accent5>
        <a:srgbClr val="E7222F"/>
      </a:accent5>
      <a:accent6>
        <a:srgbClr val="A10E42"/>
      </a:accent6>
      <a:hlink>
        <a:srgbClr val="0000FF"/>
      </a:hlink>
      <a:folHlink>
        <a:srgbClr val="FF00FF"/>
      </a:folHlink>
    </a:clrScheme>
    <a:fontScheme name="Cover and End Slide Master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over and End Slide 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22414</TotalTime>
  <Words>342</Words>
  <Application>Microsoft Office PowerPoint</Application>
  <PresentationFormat>Panorámica</PresentationFormat>
  <Paragraphs>72</Paragraphs>
  <Slides>14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Agency FB</vt:lpstr>
      <vt:lpstr>Aptos</vt:lpstr>
      <vt:lpstr>Arial</vt:lpstr>
      <vt:lpstr>Calibri</vt:lpstr>
      <vt:lpstr>Calibri Light</vt:lpstr>
      <vt:lpstr>Helvetica</vt:lpstr>
      <vt:lpstr>Trade Gothic Next</vt:lpstr>
      <vt:lpstr>2_Tema de Office</vt:lpstr>
      <vt:lpstr>Cover and End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SENAN PANAMA</dc:creator>
  <cp:lastModifiedBy>28</cp:lastModifiedBy>
  <cp:revision>119</cp:revision>
  <cp:lastPrinted>2021-01-06T14:50:59Z</cp:lastPrinted>
  <dcterms:created xsi:type="dcterms:W3CDTF">2021-01-06T13:27:06Z</dcterms:created>
  <dcterms:modified xsi:type="dcterms:W3CDTF">2025-03-28T12:21:41Z</dcterms:modified>
</cp:coreProperties>
</file>